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Ubuntu"/>
      <p:regular r:id="rId25"/>
      <p:bold r:id="rId26"/>
      <p:italic r:id="rId27"/>
      <p:boldItalic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Fira Sans Extra Condensed Medium"/>
      <p:regular r:id="rId37"/>
      <p:bold r:id="rId38"/>
      <p:italic r:id="rId39"/>
      <p:boldItalic r:id="rId40"/>
    </p:embeddedFont>
    <p:embeddedFont>
      <p:font typeface="Fjalla One"/>
      <p:regular r:id="rId41"/>
    </p:embeddedFont>
    <p:embeddedFont>
      <p:font typeface="Barlow Semi Condensed Medium"/>
      <p:regular r:id="rId42"/>
      <p:bold r:id="rId43"/>
      <p:italic r:id="rId44"/>
      <p:boldItalic r:id="rId45"/>
    </p:embeddedFont>
    <p:embeddedFont>
      <p:font typeface="Quicksand"/>
      <p:regular r:id="rId46"/>
      <p:bold r:id="rId47"/>
    </p:embeddedFont>
    <p:embeddedFont>
      <p:font typeface="Black Han Sans"/>
      <p:regular r:id="rId48"/>
    </p:embeddedFont>
    <p:embeddedFont>
      <p:font typeface="Oswald SemiBold"/>
      <p:regular r:id="rId49"/>
      <p:bold r:id="rId50"/>
    </p:embeddedFont>
    <p:embeddedFont>
      <p:font typeface="Averia Serif Libre"/>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BarlowSemiCondensedMedium-regular.fntdata"/><Relationship Id="rId41" Type="http://schemas.openxmlformats.org/officeDocument/2006/relationships/font" Target="fonts/FjallaOne-regular.fntdata"/><Relationship Id="rId44" Type="http://schemas.openxmlformats.org/officeDocument/2006/relationships/font" Target="fonts/BarlowSemiCondensedMedium-italic.fntdata"/><Relationship Id="rId43" Type="http://schemas.openxmlformats.org/officeDocument/2006/relationships/font" Target="fonts/BarlowSemiCondensedMedium-bold.fntdata"/><Relationship Id="rId46" Type="http://schemas.openxmlformats.org/officeDocument/2006/relationships/font" Target="fonts/Quicksand-regular.fntdata"/><Relationship Id="rId45" Type="http://schemas.openxmlformats.org/officeDocument/2006/relationships/font" Target="fonts/BarlowSemi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lackHanSans-regular.fntdata"/><Relationship Id="rId47" Type="http://schemas.openxmlformats.org/officeDocument/2006/relationships/font" Target="fonts/Quicksand-bold.fntdata"/><Relationship Id="rId49" Type="http://schemas.openxmlformats.org/officeDocument/2006/relationships/font" Target="fonts/Oswald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Montserrat-regular.fntdata"/><Relationship Id="rId32" Type="http://schemas.openxmlformats.org/officeDocument/2006/relationships/font" Target="fonts/Roboto-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FiraSansExtraCondensedMedium-regular.fntdata"/><Relationship Id="rId36" Type="http://schemas.openxmlformats.org/officeDocument/2006/relationships/font" Target="fonts/Montserrat-boldItalic.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Ubuntu-bold.fntdata"/><Relationship Id="rId25" Type="http://schemas.openxmlformats.org/officeDocument/2006/relationships/font" Target="fonts/Ubuntu-regular.fntdata"/><Relationship Id="rId28" Type="http://schemas.openxmlformats.org/officeDocument/2006/relationships/font" Target="fonts/Ubuntu-boldItalic.fntdata"/><Relationship Id="rId27" Type="http://schemas.openxmlformats.org/officeDocument/2006/relationships/font" Target="fonts/Ubuntu-italic.fntdata"/><Relationship Id="rId29" Type="http://schemas.openxmlformats.org/officeDocument/2006/relationships/font" Target="fonts/Roboto-regular.fntdata"/><Relationship Id="rId51" Type="http://schemas.openxmlformats.org/officeDocument/2006/relationships/font" Target="fonts/AveriaSerifLibre-regular.fntdata"/><Relationship Id="rId50" Type="http://schemas.openxmlformats.org/officeDocument/2006/relationships/font" Target="fonts/OswaldSemiBold-bold.fntdata"/><Relationship Id="rId53" Type="http://schemas.openxmlformats.org/officeDocument/2006/relationships/font" Target="fonts/AveriaSerifLibre-italic.fntdata"/><Relationship Id="rId52" Type="http://schemas.openxmlformats.org/officeDocument/2006/relationships/font" Target="fonts/AveriaSerifLibre-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AveriaSerifLibre-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2" name="Shape 8582"/>
        <p:cNvGrpSpPr/>
        <p:nvPr/>
      </p:nvGrpSpPr>
      <p:grpSpPr>
        <a:xfrm>
          <a:off x="0" y="0"/>
          <a:ext cx="0" cy="0"/>
          <a:chOff x="0" y="0"/>
          <a:chExt cx="0" cy="0"/>
        </a:xfrm>
      </p:grpSpPr>
      <p:sp>
        <p:nvSpPr>
          <p:cNvPr id="8583" name="Google Shape;85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84" name="Google Shape;85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Software Engineering Education and Training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1" name="Shape 9411"/>
        <p:cNvGrpSpPr/>
        <p:nvPr/>
      </p:nvGrpSpPr>
      <p:grpSpPr>
        <a:xfrm>
          <a:off x="0" y="0"/>
          <a:ext cx="0" cy="0"/>
          <a:chOff x="0" y="0"/>
          <a:chExt cx="0" cy="0"/>
        </a:xfrm>
      </p:grpSpPr>
      <p:sp>
        <p:nvSpPr>
          <p:cNvPr id="9412" name="Google Shape;941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4" name="Shape 9424"/>
        <p:cNvGrpSpPr/>
        <p:nvPr/>
      </p:nvGrpSpPr>
      <p:grpSpPr>
        <a:xfrm>
          <a:off x="0" y="0"/>
          <a:ext cx="0" cy="0"/>
          <a:chOff x="0" y="0"/>
          <a:chExt cx="0" cy="0"/>
        </a:xfrm>
      </p:grpSpPr>
      <p:sp>
        <p:nvSpPr>
          <p:cNvPr id="9425" name="Google Shape;94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7" name="Shape 9437"/>
        <p:cNvGrpSpPr/>
        <p:nvPr/>
      </p:nvGrpSpPr>
      <p:grpSpPr>
        <a:xfrm>
          <a:off x="0" y="0"/>
          <a:ext cx="0" cy="0"/>
          <a:chOff x="0" y="0"/>
          <a:chExt cx="0" cy="0"/>
        </a:xfrm>
      </p:grpSpPr>
      <p:sp>
        <p:nvSpPr>
          <p:cNvPr id="9438" name="Google Shape;943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3" name="Shape 9453"/>
        <p:cNvGrpSpPr/>
        <p:nvPr/>
      </p:nvGrpSpPr>
      <p:grpSpPr>
        <a:xfrm>
          <a:off x="0" y="0"/>
          <a:ext cx="0" cy="0"/>
          <a:chOff x="0" y="0"/>
          <a:chExt cx="0" cy="0"/>
        </a:xfrm>
      </p:grpSpPr>
      <p:sp>
        <p:nvSpPr>
          <p:cNvPr id="9454" name="Google Shape;945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5" name="Google Shape;945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Summary: The presence of test smells, namely Assertion Roulette and Eager Test, in the test suite cause participants to spend more time troubleshooting test case failures, in comparison with performing the same debugging process using a non-smelly suite.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9" name="Shape 9469"/>
        <p:cNvGrpSpPr/>
        <p:nvPr/>
      </p:nvGrpSpPr>
      <p:grpSpPr>
        <a:xfrm>
          <a:off x="0" y="0"/>
          <a:ext cx="0" cy="0"/>
          <a:chOff x="0" y="0"/>
          <a:chExt cx="0" cy="0"/>
        </a:xfrm>
      </p:grpSpPr>
      <p:sp>
        <p:nvSpPr>
          <p:cNvPr id="9470" name="Google Shape;94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71" name="Google Shape;94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Font typeface="Arial"/>
              <a:buNone/>
            </a:pPr>
            <a:r>
              <a:rPr lang="en-US"/>
              <a:t>Such situations result in participants reviewing multiple production methods and continually switching between multiple code files as part of their troubleshooting task, which potentially increases their cognitive load and debugging time.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5" name="Shape 9485"/>
        <p:cNvGrpSpPr/>
        <p:nvPr/>
      </p:nvGrpSpPr>
      <p:grpSpPr>
        <a:xfrm>
          <a:off x="0" y="0"/>
          <a:ext cx="0" cy="0"/>
          <a:chOff x="0" y="0"/>
          <a:chExt cx="0" cy="0"/>
        </a:xfrm>
      </p:grpSpPr>
      <p:sp>
        <p:nvSpPr>
          <p:cNvPr id="9486" name="Google Shape;94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7" name="Google Shape;94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sz="1100">
                <a:solidFill>
                  <a:schemeClr val="dk1"/>
                </a:solidFill>
              </a:rPr>
              <a:t>Although the participants were unaware of the test smells they were assigned, most of them managed to locate and fix all the issues in the source code. Additionally, participants assigned with the Assertion Roulette test suite </a:t>
            </a:r>
            <a:r>
              <a:rPr b="1" lang="en-US" sz="1100">
                <a:solidFill>
                  <a:schemeClr val="lt1"/>
                </a:solidFill>
              </a:rPr>
              <a:t>had the highest percentage </a:t>
            </a:r>
            <a:r>
              <a:rPr lang="en-US" sz="1100">
                <a:solidFill>
                  <a:schemeClr val="dk1"/>
                </a:solidFill>
              </a:rPr>
              <a:t>that was unable to complete the assignment within the given time frame revealing the negative impact of this particular smell.</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3" name="Shape 9533"/>
        <p:cNvGrpSpPr/>
        <p:nvPr/>
      </p:nvGrpSpPr>
      <p:grpSpPr>
        <a:xfrm>
          <a:off x="0" y="0"/>
          <a:ext cx="0" cy="0"/>
          <a:chOff x="0" y="0"/>
          <a:chExt cx="0" cy="0"/>
        </a:xfrm>
      </p:grpSpPr>
      <p:sp>
        <p:nvSpPr>
          <p:cNvPr id="9534" name="Google Shape;953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5" name="Google Shape;95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 the absence of test smells in the test cases makes the participants’ task of debugging easy to understand and simple to fix. </a:t>
            </a:r>
            <a:endParaRPr/>
          </a:p>
          <a:p>
            <a:pPr indent="-298450" lvl="0" marL="457200" rtl="0" algn="l">
              <a:lnSpc>
                <a:spcPct val="100000"/>
              </a:lnSpc>
              <a:spcBef>
                <a:spcPts val="0"/>
              </a:spcBef>
              <a:spcAft>
                <a:spcPts val="0"/>
              </a:spcAft>
              <a:buSzPts val="1100"/>
              <a:buChar char="●"/>
            </a:pPr>
            <a:r>
              <a:rPr lang="en-US"/>
              <a:t>(B) due to the test cases’ inclusion of numerous untitled assertions, which confused the participants. The participants spent more time locating the assertion that caused the test case to fail, making it more difficult to handle. Therefore, the most difficult test smell to address in the test cases can be ruled out as Assertion Roulette.</a:t>
            </a:r>
            <a:endParaRPr/>
          </a:p>
          <a:p>
            <a:pPr indent="-298450" lvl="0" marL="457200" rtl="0" algn="l">
              <a:lnSpc>
                <a:spcPct val="100000"/>
              </a:lnSpc>
              <a:spcBef>
                <a:spcPts val="0"/>
              </a:spcBef>
              <a:spcAft>
                <a:spcPts val="0"/>
              </a:spcAft>
              <a:buSzPts val="1100"/>
              <a:buChar char="●"/>
            </a:pPr>
            <a:r>
              <a:rPr lang="en-US"/>
              <a:t>( C) Moreover, this smell induces multiple production codes when one method is invoked, causing a significant impact on the debugging skills of the participants. However, participants found it comparatively easy to handle as they were able to follow up on the logic of the operation and locate the bug in the source code.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7" name="Shape 9547"/>
        <p:cNvGrpSpPr/>
        <p:nvPr/>
      </p:nvGrpSpPr>
      <p:grpSpPr>
        <a:xfrm>
          <a:off x="0" y="0"/>
          <a:ext cx="0" cy="0"/>
          <a:chOff x="0" y="0"/>
          <a:chExt cx="0" cy="0"/>
        </a:xfrm>
      </p:grpSpPr>
      <p:sp>
        <p:nvSpPr>
          <p:cNvPr id="9548" name="Google Shape;95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9" name="Google Shape;95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Educators need to raise the students’ awareness of writing smell-free test cases. Students need to be taught how to avoid writing multiple asserts under the same test methods, or to test multiple production methods, using the same test method.</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1" name="Shape 9571"/>
        <p:cNvGrpSpPr/>
        <p:nvPr/>
      </p:nvGrpSpPr>
      <p:grpSpPr>
        <a:xfrm>
          <a:off x="0" y="0"/>
          <a:ext cx="0" cy="0"/>
          <a:chOff x="0" y="0"/>
          <a:chExt cx="0" cy="0"/>
        </a:xfrm>
      </p:grpSpPr>
      <p:sp>
        <p:nvSpPr>
          <p:cNvPr id="9572" name="Google Shape;957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3" name="Google Shape;95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800" u="none" strike="noStrike">
                <a:latin typeface="Arial"/>
                <a:ea typeface="Arial"/>
                <a:cs typeface="Arial"/>
                <a:sym typeface="Arial"/>
              </a:rPr>
              <a:t>Another pertinent threat relates to the choice of the project under test. The complexity of the project features may require advanced debugging skills, which may crate a significant overhead in our experiment.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3" name="Shape 9593"/>
        <p:cNvGrpSpPr/>
        <p:nvPr/>
      </p:nvGrpSpPr>
      <p:grpSpPr>
        <a:xfrm>
          <a:off x="0" y="0"/>
          <a:ext cx="0" cy="0"/>
          <a:chOff x="0" y="0"/>
          <a:chExt cx="0" cy="0"/>
        </a:xfrm>
      </p:grpSpPr>
      <p:sp>
        <p:nvSpPr>
          <p:cNvPr id="9594" name="Google Shape;959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4" name="Shape 9274"/>
        <p:cNvGrpSpPr/>
        <p:nvPr/>
      </p:nvGrpSpPr>
      <p:grpSpPr>
        <a:xfrm>
          <a:off x="0" y="0"/>
          <a:ext cx="0" cy="0"/>
          <a:chOff x="0" y="0"/>
          <a:chExt cx="0" cy="0"/>
        </a:xfrm>
      </p:grpSpPr>
      <p:sp>
        <p:nvSpPr>
          <p:cNvPr id="9275" name="Google Shape;927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6" name="Google Shape;927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5" name="Shape 9605"/>
        <p:cNvGrpSpPr/>
        <p:nvPr/>
      </p:nvGrpSpPr>
      <p:grpSpPr>
        <a:xfrm>
          <a:off x="0" y="0"/>
          <a:ext cx="0" cy="0"/>
          <a:chOff x="0" y="0"/>
          <a:chExt cx="0" cy="0"/>
        </a:xfrm>
      </p:grpSpPr>
      <p:sp>
        <p:nvSpPr>
          <p:cNvPr id="9606" name="Google Shape;960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2" name="Shape 9302"/>
        <p:cNvGrpSpPr/>
        <p:nvPr/>
      </p:nvGrpSpPr>
      <p:grpSpPr>
        <a:xfrm>
          <a:off x="0" y="0"/>
          <a:ext cx="0" cy="0"/>
          <a:chOff x="0" y="0"/>
          <a:chExt cx="0" cy="0"/>
        </a:xfrm>
      </p:grpSpPr>
      <p:sp>
        <p:nvSpPr>
          <p:cNvPr id="9303" name="Google Shape;93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4" name="Google Shape;93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a given code, to test a given code, student may write multiple tests that test piece of code.</a:t>
            </a:r>
            <a:endParaRPr/>
          </a:p>
          <a:p>
            <a:pPr indent="0" lvl="0" marL="0" rtl="0" algn="l">
              <a:lnSpc>
                <a:spcPct val="100000"/>
              </a:lnSpc>
              <a:spcBef>
                <a:spcPts val="0"/>
              </a:spcBef>
              <a:spcAft>
                <a:spcPts val="0"/>
              </a:spcAft>
              <a:buSzPts val="1100"/>
              <a:buNone/>
            </a:pPr>
            <a:r>
              <a:t/>
            </a:r>
            <a:endParaRPr/>
          </a:p>
          <a:p>
            <a:pPr indent="-171450" lvl="0" marL="171450" rtl="0" algn="l">
              <a:lnSpc>
                <a:spcPct val="100000"/>
              </a:lnSpc>
              <a:spcBef>
                <a:spcPts val="0"/>
              </a:spcBef>
              <a:spcAft>
                <a:spcPts val="0"/>
              </a:spcAft>
              <a:buSzPts val="1100"/>
              <a:buFont typeface="Arial"/>
              <a:buChar char="-"/>
            </a:pPr>
            <a:r>
              <a:rPr lang="en-US"/>
              <a:t>One student write this test cases that does not contain test smell.</a:t>
            </a:r>
            <a:endParaRPr/>
          </a:p>
          <a:p>
            <a:pPr indent="-171450" lvl="0" marL="171450" rtl="0" algn="l">
              <a:lnSpc>
                <a:spcPct val="100000"/>
              </a:lnSpc>
              <a:spcBef>
                <a:spcPts val="0"/>
              </a:spcBef>
              <a:spcAft>
                <a:spcPts val="0"/>
              </a:spcAft>
              <a:buSzPts val="1100"/>
              <a:buFont typeface="Arial"/>
              <a:buChar char="-"/>
            </a:pPr>
            <a:r>
              <a:rPr lang="en-US"/>
              <a:t>Other student can write test cases which contain the Assertion Rolette smell. Which this case someone making multiple asserts under the same test case.</a:t>
            </a:r>
            <a:endParaRPr/>
          </a:p>
          <a:p>
            <a:pPr indent="-171450" lvl="0" marL="171450" rtl="0" algn="l">
              <a:lnSpc>
                <a:spcPct val="100000"/>
              </a:lnSpc>
              <a:spcBef>
                <a:spcPts val="0"/>
              </a:spcBef>
              <a:spcAft>
                <a:spcPts val="0"/>
              </a:spcAft>
              <a:buSzPts val="1100"/>
              <a:buFont typeface="Arial"/>
              <a:buChar char="-"/>
            </a:pPr>
            <a:r>
              <a:rPr lang="en-US"/>
              <a:t>Another student also write test cases that multiple methods under the same test cases. All of these test cases are equivalent because they all are producing the same type of test outcomes.  </a:t>
            </a:r>
            <a:endParaRPr/>
          </a:p>
          <a:p>
            <a:pPr indent="-101600" lvl="0" marL="171450" rtl="0" algn="l">
              <a:lnSpc>
                <a:spcPct val="100000"/>
              </a:lnSpc>
              <a:spcBef>
                <a:spcPts val="0"/>
              </a:spcBef>
              <a:spcAft>
                <a:spcPts val="0"/>
              </a:spcAft>
              <a:buSzPts val="1100"/>
              <a:buFont typeface="Arial"/>
              <a:buNone/>
            </a:pPr>
            <a:r>
              <a:t/>
            </a:r>
            <a:endParaRPr/>
          </a:p>
          <a:p>
            <a:pPr indent="0" lvl="0" marL="0" rtl="0" algn="l">
              <a:lnSpc>
                <a:spcPct val="100000"/>
              </a:lnSpc>
              <a:spcBef>
                <a:spcPts val="0"/>
              </a:spcBef>
              <a:spcAft>
                <a:spcPts val="0"/>
              </a:spcAft>
              <a:buSzPts val="1100"/>
              <a:buFont typeface="Arial"/>
              <a:buNone/>
            </a:pPr>
            <a:r>
              <a:rPr lang="en-US"/>
              <a:t>However, students exist test smell and some does not.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3" name="Shape 9323"/>
        <p:cNvGrpSpPr/>
        <p:nvPr/>
      </p:nvGrpSpPr>
      <p:grpSpPr>
        <a:xfrm>
          <a:off x="0" y="0"/>
          <a:ext cx="0" cy="0"/>
          <a:chOff x="0" y="0"/>
          <a:chExt cx="0" cy="0"/>
        </a:xfrm>
      </p:grpSpPr>
      <p:sp>
        <p:nvSpPr>
          <p:cNvPr id="9324" name="Google Shape;93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5" name="Google Shape;93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Previous studies argue differently through this. Multiple researchers have different opinion about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1- First, the study said that it is not okay to write smelly test cases.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2- Other study said Assertion Roulette tests should not be code smell because it is good code.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Obviously, we have different opinion here. Therefore,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4" name="Shape 9334"/>
        <p:cNvGrpSpPr/>
        <p:nvPr/>
      </p:nvGrpSpPr>
      <p:grpSpPr>
        <a:xfrm>
          <a:off x="0" y="0"/>
          <a:ext cx="0" cy="0"/>
          <a:chOff x="0" y="0"/>
          <a:chExt cx="0" cy="0"/>
        </a:xfrm>
      </p:grpSpPr>
      <p:sp>
        <p:nvSpPr>
          <p:cNvPr id="9335" name="Google Shape;933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6" name="Google Shape;93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7" name="Shape 9347"/>
        <p:cNvGrpSpPr/>
        <p:nvPr/>
      </p:nvGrpSpPr>
      <p:grpSpPr>
        <a:xfrm>
          <a:off x="0" y="0"/>
          <a:ext cx="0" cy="0"/>
          <a:chOff x="0" y="0"/>
          <a:chExt cx="0" cy="0"/>
        </a:xfrm>
      </p:grpSpPr>
      <p:sp>
        <p:nvSpPr>
          <p:cNvPr id="9348" name="Google Shape;934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9" name="Google Shape;93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2" name="Shape 9362"/>
        <p:cNvGrpSpPr/>
        <p:nvPr/>
      </p:nvGrpSpPr>
      <p:grpSpPr>
        <a:xfrm>
          <a:off x="0" y="0"/>
          <a:ext cx="0" cy="0"/>
          <a:chOff x="0" y="0"/>
          <a:chExt cx="0" cy="0"/>
        </a:xfrm>
      </p:grpSpPr>
      <p:sp>
        <p:nvSpPr>
          <p:cNvPr id="9363" name="Google Shape;93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4" name="Google Shape;93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9" name="Shape 9379"/>
        <p:cNvGrpSpPr/>
        <p:nvPr/>
      </p:nvGrpSpPr>
      <p:grpSpPr>
        <a:xfrm>
          <a:off x="0" y="0"/>
          <a:ext cx="0" cy="0"/>
          <a:chOff x="0" y="0"/>
          <a:chExt cx="0" cy="0"/>
        </a:xfrm>
      </p:grpSpPr>
      <p:sp>
        <p:nvSpPr>
          <p:cNvPr id="9380" name="Google Shape;93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1" name="Google Shape;93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compares the effect that smelly and non-smelly test suites have on students when tasked with fixing failing test cases by only correcting defects in the production code of a system they are familiar with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8" name="Shape 9398"/>
        <p:cNvGrpSpPr/>
        <p:nvPr/>
      </p:nvGrpSpPr>
      <p:grpSpPr>
        <a:xfrm>
          <a:off x="0" y="0"/>
          <a:ext cx="0" cy="0"/>
          <a:chOff x="0" y="0"/>
          <a:chExt cx="0" cy="0"/>
        </a:xfrm>
      </p:grpSpPr>
      <p:sp>
        <p:nvSpPr>
          <p:cNvPr id="9399" name="Google Shape;939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 name="Shape 8"/>
        <p:cNvGrpSpPr/>
        <p:nvPr/>
      </p:nvGrpSpPr>
      <p:grpSpPr>
        <a:xfrm>
          <a:off x="0" y="0"/>
          <a:ext cx="0" cy="0"/>
          <a:chOff x="0" y="0"/>
          <a:chExt cx="0" cy="0"/>
        </a:xfrm>
      </p:grpSpPr>
      <p:grpSp>
        <p:nvGrpSpPr>
          <p:cNvPr id="9" name="Google Shape;9;p2"/>
          <p:cNvGrpSpPr/>
          <p:nvPr/>
        </p:nvGrpSpPr>
        <p:grpSpPr>
          <a:xfrm>
            <a:off x="-2739724" y="-793934"/>
            <a:ext cx="12954181" cy="6873461"/>
            <a:chOff x="-2739724" y="-793934"/>
            <a:chExt cx="12954181" cy="6873461"/>
          </a:xfrm>
        </p:grpSpPr>
        <p:sp>
          <p:nvSpPr>
            <p:cNvPr id="10" name="Google Shape;10;p2"/>
            <p:cNvSpPr/>
            <p:nvPr/>
          </p:nvSpPr>
          <p:spPr>
            <a:xfrm rot="441122">
              <a:off x="8519703" y="3615019"/>
              <a:ext cx="1605903" cy="1491851"/>
            </a:xfrm>
            <a:prstGeom prst="triangle">
              <a:avLst>
                <a:gd fmla="val 55583"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rot="-6012833">
              <a:off x="-1993900" y="-981351"/>
              <a:ext cx="1605544" cy="2857779"/>
            </a:xfrm>
            <a:prstGeom prst="triangle">
              <a:avLst>
                <a:gd fmla="val 7099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1134245" y="2562238"/>
              <a:ext cx="1605600" cy="2857800"/>
            </a:xfrm>
            <a:prstGeom prst="triangle">
              <a:avLst>
                <a:gd fmla="val 70998"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2"/>
            <p:cNvGrpSpPr/>
            <p:nvPr/>
          </p:nvGrpSpPr>
          <p:grpSpPr>
            <a:xfrm rot="656679">
              <a:off x="-2054922" y="4394377"/>
              <a:ext cx="2408648" cy="1469864"/>
              <a:chOff x="4233250" y="3116575"/>
              <a:chExt cx="2401825" cy="1465700"/>
            </a:xfrm>
          </p:grpSpPr>
          <p:sp>
            <p:nvSpPr>
              <p:cNvPr id="14" name="Google Shape;14;p2"/>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p2"/>
            <p:cNvSpPr/>
            <p:nvPr/>
          </p:nvSpPr>
          <p:spPr>
            <a:xfrm rot="-3303952">
              <a:off x="8051877" y="3857821"/>
              <a:ext cx="1605736" cy="1491969"/>
            </a:xfrm>
            <a:prstGeom prst="triangle">
              <a:avLst>
                <a:gd fmla="val 55583"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0" name="Google Shape;960;p2"/>
            <p:cNvGrpSpPr/>
            <p:nvPr/>
          </p:nvGrpSpPr>
          <p:grpSpPr>
            <a:xfrm rot="656679">
              <a:off x="7459303" y="-578648"/>
              <a:ext cx="2408648" cy="1469864"/>
              <a:chOff x="4233250" y="3116575"/>
              <a:chExt cx="2401825" cy="1465700"/>
            </a:xfrm>
          </p:grpSpPr>
          <p:sp>
            <p:nvSpPr>
              <p:cNvPr id="961" name="Google Shape;961;p2"/>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2"/>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2"/>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2"/>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2"/>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2"/>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2"/>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2"/>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2"/>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2"/>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6" name="Google Shape;1906;p2"/>
            <p:cNvGrpSpPr/>
            <p:nvPr/>
          </p:nvGrpSpPr>
          <p:grpSpPr>
            <a:xfrm>
              <a:off x="8544075" y="3478742"/>
              <a:ext cx="239097" cy="1195771"/>
              <a:chOff x="8860225" y="2972205"/>
              <a:chExt cx="239097" cy="1195771"/>
            </a:xfrm>
          </p:grpSpPr>
          <p:cxnSp>
            <p:nvCxnSpPr>
              <p:cNvPr id="1907" name="Google Shape;1907;p2"/>
              <p:cNvCxnSpPr/>
              <p:nvPr/>
            </p:nvCxnSpPr>
            <p:spPr>
              <a:xfrm>
                <a:off x="8860225" y="3041376"/>
                <a:ext cx="0" cy="1126600"/>
              </a:xfrm>
              <a:prstGeom prst="straightConnector1">
                <a:avLst/>
              </a:prstGeom>
              <a:noFill/>
              <a:ln cap="flat" cmpd="sng" w="9525">
                <a:solidFill>
                  <a:schemeClr val="dk2"/>
                </a:solidFill>
                <a:prstDash val="solid"/>
                <a:round/>
                <a:headEnd len="sm" w="sm" type="none"/>
                <a:tailEnd len="sm" w="sm" type="none"/>
              </a:ln>
            </p:spPr>
          </p:cxnSp>
          <p:cxnSp>
            <p:nvCxnSpPr>
              <p:cNvPr id="1908" name="Google Shape;1908;p2"/>
              <p:cNvCxnSpPr/>
              <p:nvPr/>
            </p:nvCxnSpPr>
            <p:spPr>
              <a:xfrm>
                <a:off x="8979773" y="3006791"/>
                <a:ext cx="0" cy="1126600"/>
              </a:xfrm>
              <a:prstGeom prst="straightConnector1">
                <a:avLst/>
              </a:prstGeom>
              <a:noFill/>
              <a:ln cap="flat" cmpd="sng" w="9525">
                <a:solidFill>
                  <a:schemeClr val="dk2"/>
                </a:solidFill>
                <a:prstDash val="solid"/>
                <a:round/>
                <a:headEnd len="sm" w="sm" type="none"/>
                <a:tailEnd len="sm" w="sm" type="none"/>
              </a:ln>
            </p:spPr>
          </p:cxnSp>
          <p:cxnSp>
            <p:nvCxnSpPr>
              <p:cNvPr id="1909" name="Google Shape;1909;p2"/>
              <p:cNvCxnSpPr/>
              <p:nvPr/>
            </p:nvCxnSpPr>
            <p:spPr>
              <a:xfrm>
                <a:off x="9099322" y="2972205"/>
                <a:ext cx="0" cy="1126600"/>
              </a:xfrm>
              <a:prstGeom prst="straightConnector1">
                <a:avLst/>
              </a:prstGeom>
              <a:noFill/>
              <a:ln cap="flat" cmpd="sng" w="9525">
                <a:solidFill>
                  <a:schemeClr val="dk2"/>
                </a:solidFill>
                <a:prstDash val="solid"/>
                <a:round/>
                <a:headEnd len="sm" w="sm" type="none"/>
                <a:tailEnd len="sm" w="sm" type="none"/>
              </a:ln>
            </p:spPr>
          </p:cxnSp>
        </p:grpSp>
        <p:grpSp>
          <p:nvGrpSpPr>
            <p:cNvPr id="1910" name="Google Shape;1910;p2"/>
            <p:cNvGrpSpPr/>
            <p:nvPr/>
          </p:nvGrpSpPr>
          <p:grpSpPr>
            <a:xfrm rot="-5070875">
              <a:off x="8967083" y="513979"/>
              <a:ext cx="239116" cy="1195867"/>
              <a:chOff x="8860225" y="2972205"/>
              <a:chExt cx="239097" cy="1195771"/>
            </a:xfrm>
          </p:grpSpPr>
          <p:cxnSp>
            <p:nvCxnSpPr>
              <p:cNvPr id="1911" name="Google Shape;1911;p2"/>
              <p:cNvCxnSpPr/>
              <p:nvPr/>
            </p:nvCxnSpPr>
            <p:spPr>
              <a:xfrm>
                <a:off x="8860225" y="3041376"/>
                <a:ext cx="0" cy="1126600"/>
              </a:xfrm>
              <a:prstGeom prst="straightConnector1">
                <a:avLst/>
              </a:prstGeom>
              <a:noFill/>
              <a:ln cap="flat" cmpd="sng" w="9525">
                <a:solidFill>
                  <a:schemeClr val="accent4"/>
                </a:solidFill>
                <a:prstDash val="solid"/>
                <a:round/>
                <a:headEnd len="sm" w="sm" type="none"/>
                <a:tailEnd len="sm" w="sm" type="none"/>
              </a:ln>
            </p:spPr>
          </p:cxnSp>
          <p:cxnSp>
            <p:nvCxnSpPr>
              <p:cNvPr id="1912" name="Google Shape;1912;p2"/>
              <p:cNvCxnSpPr/>
              <p:nvPr/>
            </p:nvCxnSpPr>
            <p:spPr>
              <a:xfrm>
                <a:off x="8979773" y="3006791"/>
                <a:ext cx="0" cy="1126600"/>
              </a:xfrm>
              <a:prstGeom prst="straightConnector1">
                <a:avLst/>
              </a:prstGeom>
              <a:noFill/>
              <a:ln cap="flat" cmpd="sng" w="9525">
                <a:solidFill>
                  <a:schemeClr val="accent4"/>
                </a:solidFill>
                <a:prstDash val="solid"/>
                <a:round/>
                <a:headEnd len="sm" w="sm" type="none"/>
                <a:tailEnd len="sm" w="sm" type="none"/>
              </a:ln>
            </p:spPr>
          </p:cxnSp>
          <p:cxnSp>
            <p:nvCxnSpPr>
              <p:cNvPr id="1913" name="Google Shape;1913;p2"/>
              <p:cNvCxnSpPr/>
              <p:nvPr/>
            </p:nvCxnSpPr>
            <p:spPr>
              <a:xfrm>
                <a:off x="9099322" y="2972205"/>
                <a:ext cx="0" cy="1126600"/>
              </a:xfrm>
              <a:prstGeom prst="straightConnector1">
                <a:avLst/>
              </a:prstGeom>
              <a:noFill/>
              <a:ln cap="flat" cmpd="sng" w="9525">
                <a:solidFill>
                  <a:schemeClr val="accent4"/>
                </a:solidFill>
                <a:prstDash val="solid"/>
                <a:round/>
                <a:headEnd len="sm" w="sm" type="none"/>
                <a:tailEnd len="sm" w="sm" type="none"/>
              </a:ln>
            </p:spPr>
          </p:cxnSp>
        </p:grpSp>
      </p:grpSp>
      <p:sp>
        <p:nvSpPr>
          <p:cNvPr id="1914" name="Google Shape;1914;p2"/>
          <p:cNvSpPr txBox="1"/>
          <p:nvPr>
            <p:ph type="title"/>
          </p:nvPr>
        </p:nvSpPr>
        <p:spPr>
          <a:xfrm>
            <a:off x="713100" y="539700"/>
            <a:ext cx="6435600" cy="38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chemeClr val="accent5"/>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915" name="Google Shape;1915;p2"/>
          <p:cNvSpPr txBox="1"/>
          <p:nvPr>
            <p:ph idx="1" type="body"/>
          </p:nvPr>
        </p:nvSpPr>
        <p:spPr>
          <a:xfrm>
            <a:off x="713100" y="1106500"/>
            <a:ext cx="7717800" cy="3542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Font typeface="Livvic"/>
              <a:buAutoNum type="arabicPeriod"/>
              <a:defRPr sz="1200">
                <a:latin typeface="Arial"/>
                <a:ea typeface="Arial"/>
                <a:cs typeface="Arial"/>
                <a:sym typeface="Arial"/>
              </a:defRPr>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16" name="Shape 1916"/>
        <p:cNvGrpSpPr/>
        <p:nvPr/>
      </p:nvGrpSpPr>
      <p:grpSpPr>
        <a:xfrm>
          <a:off x="0" y="0"/>
          <a:ext cx="0" cy="0"/>
          <a:chOff x="0" y="0"/>
          <a:chExt cx="0" cy="0"/>
        </a:xfrm>
      </p:grpSpPr>
      <p:sp>
        <p:nvSpPr>
          <p:cNvPr id="1917" name="Google Shape;1917;p3"/>
          <p:cNvSpPr txBox="1"/>
          <p:nvPr>
            <p:ph type="title"/>
          </p:nvPr>
        </p:nvSpPr>
        <p:spPr>
          <a:xfrm>
            <a:off x="1403700" y="445025"/>
            <a:ext cx="6336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1918" name="Google Shape;1918;p3"/>
          <p:cNvGrpSpPr/>
          <p:nvPr/>
        </p:nvGrpSpPr>
        <p:grpSpPr>
          <a:xfrm rot="5230431">
            <a:off x="7838657" y="3564708"/>
            <a:ext cx="2274893" cy="1548623"/>
            <a:chOff x="4233250" y="3116575"/>
            <a:chExt cx="2401825" cy="1465700"/>
          </a:xfrm>
        </p:grpSpPr>
        <p:sp>
          <p:nvSpPr>
            <p:cNvPr id="1919" name="Google Shape;1919;p3"/>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3"/>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3"/>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3"/>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3"/>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3"/>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3"/>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3"/>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3"/>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3"/>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3"/>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3"/>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3"/>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3"/>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3"/>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3"/>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3"/>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3"/>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3"/>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3"/>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3"/>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3"/>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3"/>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3"/>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3"/>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3"/>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3"/>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3"/>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3"/>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3"/>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3"/>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3"/>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3"/>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3"/>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3"/>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3"/>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3"/>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3"/>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3"/>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3"/>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3"/>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3"/>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3"/>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3"/>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3"/>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3"/>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3"/>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3"/>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3"/>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3"/>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3"/>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3"/>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3"/>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3"/>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3"/>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3"/>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3"/>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3"/>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3"/>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3"/>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3"/>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3"/>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3"/>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3"/>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3"/>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3"/>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3"/>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3"/>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3"/>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3"/>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3"/>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3"/>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3"/>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3"/>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3"/>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3"/>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3"/>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3"/>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3"/>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3"/>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3"/>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3"/>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3"/>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3"/>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3"/>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3"/>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3"/>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3"/>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3"/>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3"/>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3"/>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3"/>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3"/>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3"/>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3"/>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3"/>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3"/>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3"/>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3"/>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3"/>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3"/>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3"/>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3"/>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3"/>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3"/>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3"/>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3"/>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3"/>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3"/>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3"/>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3"/>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3"/>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3"/>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3"/>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3"/>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3"/>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3"/>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3"/>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3"/>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3"/>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3"/>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3"/>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3"/>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3"/>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3"/>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3"/>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3"/>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3"/>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3"/>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3"/>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3"/>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3"/>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3"/>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3"/>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3"/>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3"/>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3"/>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3"/>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3"/>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3"/>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3"/>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3"/>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3"/>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3"/>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3"/>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3"/>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3"/>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3"/>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3"/>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3"/>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3"/>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3"/>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3"/>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3"/>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3"/>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3"/>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3"/>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3"/>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3"/>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3"/>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3"/>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3"/>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3"/>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3"/>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3"/>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3"/>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3"/>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3"/>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3"/>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3"/>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3"/>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3"/>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3"/>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3"/>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3"/>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3"/>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3"/>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3"/>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3"/>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3"/>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3"/>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3"/>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3"/>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3"/>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3"/>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3"/>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3"/>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3"/>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3"/>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3"/>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3"/>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3"/>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3"/>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3"/>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3"/>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3"/>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3"/>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3"/>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3"/>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3"/>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3"/>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3"/>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3"/>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3"/>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3"/>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3"/>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3"/>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3"/>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3"/>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3"/>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3"/>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3"/>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3"/>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3"/>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3"/>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3"/>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3"/>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3"/>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3"/>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3"/>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3"/>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3"/>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3"/>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3"/>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3"/>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3"/>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3"/>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3"/>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3"/>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3"/>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3"/>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3"/>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3"/>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3"/>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3"/>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3"/>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3"/>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3"/>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3"/>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3"/>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3"/>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3"/>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3"/>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3"/>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3"/>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3"/>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3"/>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3"/>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3"/>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3"/>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3"/>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3"/>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3"/>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3"/>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3"/>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3"/>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3"/>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3"/>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3"/>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3"/>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3"/>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3"/>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3"/>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3"/>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3"/>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3"/>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3"/>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3"/>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3"/>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3"/>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3"/>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3"/>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3"/>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3"/>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3"/>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3"/>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3"/>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3"/>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3"/>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3"/>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3"/>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3"/>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3"/>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3"/>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3"/>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3"/>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3"/>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3"/>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3"/>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3"/>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3"/>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3"/>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3"/>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3"/>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3"/>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3"/>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3"/>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3"/>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3"/>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3"/>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3"/>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3"/>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3"/>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3"/>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3"/>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3"/>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3"/>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3"/>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3"/>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3"/>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3"/>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3"/>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3"/>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3"/>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3"/>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3"/>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3"/>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3"/>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3"/>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3"/>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3"/>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3"/>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3"/>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3"/>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3"/>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3"/>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3"/>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3"/>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3"/>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3"/>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3"/>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3"/>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3"/>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3"/>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3"/>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3"/>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3"/>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3"/>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3"/>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3"/>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3"/>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3"/>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3"/>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3"/>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3"/>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3"/>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3"/>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3"/>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3"/>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3"/>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3"/>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3"/>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3"/>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3"/>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3"/>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3"/>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3"/>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3"/>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3"/>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3"/>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3"/>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3"/>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3"/>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3"/>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3"/>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3"/>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3"/>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3"/>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3"/>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3"/>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3"/>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3"/>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3"/>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3"/>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3"/>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3"/>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3"/>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3"/>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3"/>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3"/>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3"/>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3"/>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3"/>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3"/>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3"/>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3"/>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3"/>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3"/>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3"/>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3"/>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3"/>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3"/>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3"/>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3"/>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3"/>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3"/>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3"/>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3"/>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3"/>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3"/>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3"/>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3"/>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3"/>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3"/>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3"/>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3"/>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3"/>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3"/>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3"/>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3"/>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3"/>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3"/>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3"/>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3"/>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3"/>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3"/>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3"/>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3"/>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3"/>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3"/>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3"/>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3"/>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3"/>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3"/>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3"/>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3"/>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3"/>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4" name="Google Shape;2864;p3"/>
          <p:cNvGrpSpPr/>
          <p:nvPr/>
        </p:nvGrpSpPr>
        <p:grpSpPr>
          <a:xfrm rot="-984745">
            <a:off x="-1202032" y="-338385"/>
            <a:ext cx="2274748" cy="1548613"/>
            <a:chOff x="4233250" y="3116575"/>
            <a:chExt cx="2401825" cy="1465700"/>
          </a:xfrm>
        </p:grpSpPr>
        <p:sp>
          <p:nvSpPr>
            <p:cNvPr id="2865" name="Google Shape;2865;p3"/>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3"/>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3"/>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3"/>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3"/>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3"/>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3"/>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3"/>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3"/>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3"/>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3"/>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3"/>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3"/>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3"/>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3"/>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3"/>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3"/>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3"/>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3"/>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3"/>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3"/>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3"/>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3"/>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3"/>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3"/>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3"/>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3"/>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3"/>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3"/>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3"/>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3"/>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3"/>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3"/>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3"/>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3"/>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3"/>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3"/>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3"/>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3"/>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3"/>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3"/>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3"/>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3"/>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3"/>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3"/>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3"/>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3"/>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3"/>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3"/>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3"/>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3"/>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3"/>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3"/>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3"/>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3"/>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3"/>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3"/>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3"/>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3"/>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3"/>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3"/>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3"/>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3"/>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3"/>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3"/>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3"/>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3"/>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3"/>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3"/>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3"/>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3"/>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3"/>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3"/>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3"/>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3"/>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3"/>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3"/>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3"/>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3"/>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3"/>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3"/>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3"/>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3"/>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3"/>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3"/>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3"/>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3"/>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3"/>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3"/>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3"/>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3"/>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3"/>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3"/>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3"/>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3"/>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3"/>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3"/>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3"/>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3"/>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3"/>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3"/>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3"/>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3"/>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3"/>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3"/>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3"/>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3"/>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3"/>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3"/>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3"/>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3"/>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3"/>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3"/>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3"/>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3"/>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3"/>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3"/>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3"/>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3"/>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3"/>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3"/>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3"/>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3"/>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3"/>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3"/>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3"/>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3"/>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3"/>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3"/>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3"/>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3"/>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3"/>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3"/>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3"/>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3"/>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3"/>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3"/>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3"/>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3"/>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3"/>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3"/>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3"/>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3"/>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3"/>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3"/>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3"/>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3"/>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3"/>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3"/>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3"/>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3"/>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3"/>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3"/>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3"/>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3"/>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3"/>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3"/>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3"/>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3"/>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3"/>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3"/>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3"/>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3"/>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3"/>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3"/>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3"/>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3"/>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3"/>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3"/>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3"/>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3"/>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3"/>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3"/>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3"/>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3"/>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3"/>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3"/>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3"/>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3"/>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3"/>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3"/>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3"/>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3"/>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3"/>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3"/>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3"/>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3"/>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3"/>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3"/>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3"/>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3"/>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3"/>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3"/>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3"/>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3"/>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3"/>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3"/>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3"/>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3"/>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3"/>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3"/>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3"/>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3"/>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3"/>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3"/>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3"/>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3"/>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3"/>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3"/>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3"/>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3"/>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3"/>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3"/>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3"/>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3"/>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3"/>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3"/>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3"/>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3"/>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3"/>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3"/>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3"/>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3"/>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3"/>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3"/>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3"/>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3"/>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3"/>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3"/>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3"/>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3"/>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3"/>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3"/>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3"/>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3"/>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3"/>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3"/>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3"/>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3"/>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3"/>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3"/>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3"/>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3"/>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3"/>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3"/>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3"/>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3"/>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3"/>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3"/>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3"/>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3"/>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3"/>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3"/>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3"/>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3"/>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3"/>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3"/>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3"/>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3"/>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3"/>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3"/>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3"/>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3"/>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3"/>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3"/>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3"/>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3"/>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3"/>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3"/>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3"/>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3"/>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3"/>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3"/>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3"/>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3"/>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3"/>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3"/>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3"/>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3"/>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3"/>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3"/>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3"/>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3"/>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3"/>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3"/>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3"/>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3"/>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3"/>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3"/>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3"/>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3"/>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3"/>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3"/>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3"/>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3"/>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3"/>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3"/>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3"/>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3"/>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3"/>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3"/>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3"/>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3"/>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3"/>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3"/>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3"/>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3"/>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3"/>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3"/>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3"/>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3"/>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3"/>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3"/>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3"/>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3"/>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3"/>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3"/>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3"/>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3"/>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3"/>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3"/>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3"/>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3"/>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3"/>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3"/>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3"/>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3"/>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3"/>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3"/>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3"/>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3"/>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3"/>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3"/>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3"/>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3"/>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3"/>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3"/>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3"/>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3"/>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3"/>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3"/>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3"/>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3"/>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3"/>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3"/>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3"/>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3"/>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3"/>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3"/>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3"/>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3"/>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3"/>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3"/>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3"/>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3"/>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3"/>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3"/>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3"/>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3"/>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3"/>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3"/>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3"/>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3"/>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3"/>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3"/>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3"/>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3"/>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3"/>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3"/>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3"/>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3"/>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3"/>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3"/>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3"/>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3"/>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3"/>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3"/>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3"/>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3"/>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3"/>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3"/>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3"/>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3"/>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3"/>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3"/>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3"/>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3"/>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3"/>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3"/>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3"/>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3"/>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3"/>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3"/>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3"/>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3"/>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3"/>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3"/>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3"/>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3"/>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3"/>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3"/>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3"/>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3"/>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3"/>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3"/>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3"/>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3"/>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3"/>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3"/>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3"/>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3"/>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3"/>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3"/>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3"/>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3"/>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3"/>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3"/>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3"/>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3"/>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3"/>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3"/>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3"/>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3"/>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3"/>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3"/>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3"/>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3"/>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3"/>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3"/>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3"/>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3"/>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3"/>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3"/>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3"/>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3"/>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3"/>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3"/>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3"/>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3"/>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3"/>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3"/>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3"/>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3"/>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3"/>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3"/>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3"/>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3"/>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3"/>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3"/>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3"/>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3"/>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3"/>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3"/>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3"/>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3"/>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3"/>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3"/>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3"/>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3"/>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3"/>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3"/>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3"/>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3"/>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3"/>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3"/>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3"/>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3"/>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3"/>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3"/>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3"/>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3"/>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3"/>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3"/>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3"/>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3"/>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3"/>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3"/>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3"/>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3"/>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3"/>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3"/>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3"/>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3"/>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3"/>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3"/>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3"/>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3"/>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3"/>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3"/>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3"/>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3"/>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3"/>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3"/>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3"/>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3"/>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3"/>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3"/>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3"/>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3"/>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3"/>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3"/>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3"/>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3"/>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3"/>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3"/>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3"/>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3"/>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3"/>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3"/>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3"/>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3"/>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0" name="Google Shape;3810;p3"/>
          <p:cNvSpPr/>
          <p:nvPr/>
        </p:nvSpPr>
        <p:spPr>
          <a:xfrm flipH="1" rot="-6999753">
            <a:off x="-727296" y="-181786"/>
            <a:ext cx="1103769" cy="1964969"/>
          </a:xfrm>
          <a:prstGeom prst="triangle">
            <a:avLst>
              <a:gd fmla="val 70998"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1" name="Google Shape;3811;p3"/>
          <p:cNvGrpSpPr/>
          <p:nvPr/>
        </p:nvGrpSpPr>
        <p:grpSpPr>
          <a:xfrm flipH="1" rot="5409879">
            <a:off x="7894244" y="4160642"/>
            <a:ext cx="273933" cy="1415487"/>
            <a:chOff x="8659900" y="822500"/>
            <a:chExt cx="196790" cy="1278900"/>
          </a:xfrm>
        </p:grpSpPr>
        <p:cxnSp>
          <p:nvCxnSpPr>
            <p:cNvPr id="3812" name="Google Shape;3812;p3"/>
            <p:cNvCxnSpPr/>
            <p:nvPr/>
          </p:nvCxnSpPr>
          <p:spPr>
            <a:xfrm>
              <a:off x="8659900" y="974900"/>
              <a:ext cx="0" cy="1126500"/>
            </a:xfrm>
            <a:prstGeom prst="straightConnector1">
              <a:avLst/>
            </a:prstGeom>
            <a:noFill/>
            <a:ln cap="flat" cmpd="sng" w="9525">
              <a:solidFill>
                <a:schemeClr val="accent4"/>
              </a:solidFill>
              <a:prstDash val="solid"/>
              <a:round/>
              <a:headEnd len="sm" w="sm" type="none"/>
              <a:tailEnd len="sm" w="sm" type="none"/>
            </a:ln>
          </p:spPr>
        </p:cxnSp>
        <p:cxnSp>
          <p:nvCxnSpPr>
            <p:cNvPr id="3813" name="Google Shape;3813;p3"/>
            <p:cNvCxnSpPr/>
            <p:nvPr/>
          </p:nvCxnSpPr>
          <p:spPr>
            <a:xfrm>
              <a:off x="8758295" y="898700"/>
              <a:ext cx="0" cy="1126500"/>
            </a:xfrm>
            <a:prstGeom prst="straightConnector1">
              <a:avLst/>
            </a:prstGeom>
            <a:noFill/>
            <a:ln cap="flat" cmpd="sng" w="9525">
              <a:solidFill>
                <a:schemeClr val="accent4"/>
              </a:solidFill>
              <a:prstDash val="solid"/>
              <a:round/>
              <a:headEnd len="sm" w="sm" type="none"/>
              <a:tailEnd len="sm" w="sm" type="none"/>
            </a:ln>
          </p:spPr>
        </p:cxnSp>
        <p:cxnSp>
          <p:nvCxnSpPr>
            <p:cNvPr id="3814" name="Google Shape;3814;p3"/>
            <p:cNvCxnSpPr/>
            <p:nvPr/>
          </p:nvCxnSpPr>
          <p:spPr>
            <a:xfrm>
              <a:off x="8856690" y="822500"/>
              <a:ext cx="0" cy="1126500"/>
            </a:xfrm>
            <a:prstGeom prst="straightConnector1">
              <a:avLst/>
            </a:prstGeom>
            <a:noFill/>
            <a:ln cap="flat" cmpd="sng" w="9525">
              <a:solidFill>
                <a:schemeClr val="accent4"/>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5_1">
    <p:spTree>
      <p:nvGrpSpPr>
        <p:cNvPr id="3815" name="Shape 3815"/>
        <p:cNvGrpSpPr/>
        <p:nvPr/>
      </p:nvGrpSpPr>
      <p:grpSpPr>
        <a:xfrm>
          <a:off x="0" y="0"/>
          <a:ext cx="0" cy="0"/>
          <a:chOff x="0" y="0"/>
          <a:chExt cx="0" cy="0"/>
        </a:xfrm>
      </p:grpSpPr>
      <p:sp>
        <p:nvSpPr>
          <p:cNvPr id="3816" name="Google Shape;3816;p4"/>
          <p:cNvSpPr txBox="1"/>
          <p:nvPr>
            <p:ph idx="1" type="subTitle"/>
          </p:nvPr>
        </p:nvSpPr>
        <p:spPr>
          <a:xfrm>
            <a:off x="1202404" y="1256675"/>
            <a:ext cx="31278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817" name="Google Shape;3817;p4"/>
          <p:cNvSpPr txBox="1"/>
          <p:nvPr>
            <p:ph type="title"/>
          </p:nvPr>
        </p:nvSpPr>
        <p:spPr>
          <a:xfrm>
            <a:off x="1202399" y="731625"/>
            <a:ext cx="3127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3818" name="Google Shape;3818;p4"/>
          <p:cNvSpPr txBox="1"/>
          <p:nvPr>
            <p:ph idx="2" type="subTitle"/>
          </p:nvPr>
        </p:nvSpPr>
        <p:spPr>
          <a:xfrm>
            <a:off x="1202404" y="2528425"/>
            <a:ext cx="31278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819" name="Google Shape;3819;p4"/>
          <p:cNvSpPr txBox="1"/>
          <p:nvPr>
            <p:ph idx="3" type="title"/>
          </p:nvPr>
        </p:nvSpPr>
        <p:spPr>
          <a:xfrm>
            <a:off x="1202399" y="2003375"/>
            <a:ext cx="3127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3820" name="Google Shape;3820;p4"/>
          <p:cNvSpPr txBox="1"/>
          <p:nvPr>
            <p:ph idx="4" type="subTitle"/>
          </p:nvPr>
        </p:nvSpPr>
        <p:spPr>
          <a:xfrm>
            <a:off x="1202404" y="3800175"/>
            <a:ext cx="31278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821" name="Google Shape;3821;p4"/>
          <p:cNvSpPr txBox="1"/>
          <p:nvPr>
            <p:ph idx="5" type="title"/>
          </p:nvPr>
        </p:nvSpPr>
        <p:spPr>
          <a:xfrm>
            <a:off x="1202399" y="3275125"/>
            <a:ext cx="3127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p:txBody>
      </p:sp>
      <p:sp>
        <p:nvSpPr>
          <p:cNvPr id="3822" name="Google Shape;3822;p4"/>
          <p:cNvSpPr/>
          <p:nvPr/>
        </p:nvSpPr>
        <p:spPr>
          <a:xfrm flipH="1" rot="722599">
            <a:off x="-1205926" y="3935078"/>
            <a:ext cx="3033773" cy="1440744"/>
          </a:xfrm>
          <a:prstGeom prst="triangle">
            <a:avLst>
              <a:gd fmla="val 6004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3" name="Google Shape;3823;p4"/>
          <p:cNvGrpSpPr/>
          <p:nvPr/>
        </p:nvGrpSpPr>
        <p:grpSpPr>
          <a:xfrm flipH="1" rot="649928">
            <a:off x="342473" y="3471829"/>
            <a:ext cx="256862" cy="1327207"/>
            <a:chOff x="8659900" y="822500"/>
            <a:chExt cx="196790" cy="1278900"/>
          </a:xfrm>
        </p:grpSpPr>
        <p:cxnSp>
          <p:nvCxnSpPr>
            <p:cNvPr id="3824" name="Google Shape;3824;p4"/>
            <p:cNvCxnSpPr/>
            <p:nvPr/>
          </p:nvCxnSpPr>
          <p:spPr>
            <a:xfrm>
              <a:off x="8659900" y="974900"/>
              <a:ext cx="0" cy="1126500"/>
            </a:xfrm>
            <a:prstGeom prst="straightConnector1">
              <a:avLst/>
            </a:prstGeom>
            <a:noFill/>
            <a:ln cap="flat" cmpd="sng" w="9525">
              <a:solidFill>
                <a:schemeClr val="accent2"/>
              </a:solidFill>
              <a:prstDash val="solid"/>
              <a:round/>
              <a:headEnd len="sm" w="sm" type="none"/>
              <a:tailEnd len="sm" w="sm" type="none"/>
            </a:ln>
          </p:spPr>
        </p:cxnSp>
        <p:cxnSp>
          <p:nvCxnSpPr>
            <p:cNvPr id="3825" name="Google Shape;3825;p4"/>
            <p:cNvCxnSpPr/>
            <p:nvPr/>
          </p:nvCxnSpPr>
          <p:spPr>
            <a:xfrm>
              <a:off x="8758295" y="898700"/>
              <a:ext cx="0" cy="1126500"/>
            </a:xfrm>
            <a:prstGeom prst="straightConnector1">
              <a:avLst/>
            </a:prstGeom>
            <a:noFill/>
            <a:ln cap="flat" cmpd="sng" w="9525">
              <a:solidFill>
                <a:schemeClr val="accent2"/>
              </a:solidFill>
              <a:prstDash val="solid"/>
              <a:round/>
              <a:headEnd len="sm" w="sm" type="none"/>
              <a:tailEnd len="sm" w="sm" type="none"/>
            </a:ln>
          </p:spPr>
        </p:cxnSp>
        <p:cxnSp>
          <p:nvCxnSpPr>
            <p:cNvPr id="3826" name="Google Shape;3826;p4"/>
            <p:cNvCxnSpPr/>
            <p:nvPr/>
          </p:nvCxnSpPr>
          <p:spPr>
            <a:xfrm>
              <a:off x="8856690" y="822500"/>
              <a:ext cx="0" cy="1126500"/>
            </a:xfrm>
            <a:prstGeom prst="straightConnector1">
              <a:avLst/>
            </a:prstGeom>
            <a:noFill/>
            <a:ln cap="flat" cmpd="sng" w="9525">
              <a:solidFill>
                <a:schemeClr val="accent2"/>
              </a:solidFill>
              <a:prstDash val="solid"/>
              <a:round/>
              <a:headEnd len="sm" w="sm" type="none"/>
              <a:tailEnd len="sm" w="sm" type="none"/>
            </a:ln>
          </p:spPr>
        </p:cxnSp>
      </p:grpSp>
      <p:grpSp>
        <p:nvGrpSpPr>
          <p:cNvPr id="3827" name="Google Shape;3827;p4"/>
          <p:cNvGrpSpPr/>
          <p:nvPr/>
        </p:nvGrpSpPr>
        <p:grpSpPr>
          <a:xfrm rot="-4668680">
            <a:off x="-1745658" y="-566542"/>
            <a:ext cx="3326334" cy="2264919"/>
            <a:chOff x="4233250" y="3116575"/>
            <a:chExt cx="2401825" cy="1465700"/>
          </a:xfrm>
        </p:grpSpPr>
        <p:sp>
          <p:nvSpPr>
            <p:cNvPr id="3828" name="Google Shape;3828;p4"/>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4"/>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4"/>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4"/>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4"/>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4"/>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4"/>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4"/>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4"/>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4"/>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4"/>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4"/>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4"/>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4"/>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4"/>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4"/>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4"/>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4"/>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4"/>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4"/>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4"/>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4"/>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4"/>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4"/>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4"/>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4"/>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4"/>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4"/>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4"/>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4"/>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4"/>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4"/>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4"/>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4"/>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4"/>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4"/>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4"/>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4"/>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4"/>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4"/>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4"/>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4"/>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4"/>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4"/>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4"/>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4"/>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4"/>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4"/>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4"/>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4"/>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4"/>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4"/>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4"/>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4"/>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4"/>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4"/>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4"/>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4"/>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4"/>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4"/>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4"/>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4"/>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4"/>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4"/>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4"/>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4"/>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4"/>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4"/>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4"/>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4"/>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4"/>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4"/>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4"/>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4"/>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4"/>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4"/>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4"/>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4"/>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4"/>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4"/>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4"/>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4"/>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4"/>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4"/>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4"/>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4"/>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4"/>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4"/>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4"/>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4"/>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4"/>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4"/>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4"/>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4"/>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4"/>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4"/>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4"/>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4"/>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4"/>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4"/>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4"/>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4"/>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4"/>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4"/>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4"/>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4"/>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4"/>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4"/>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4"/>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4"/>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4"/>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4"/>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4"/>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4"/>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4"/>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4"/>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4"/>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4"/>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4"/>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4"/>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4"/>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4"/>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4"/>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4"/>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4"/>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4"/>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4"/>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4"/>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4"/>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4"/>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4"/>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4"/>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4"/>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4"/>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4"/>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4"/>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4"/>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4"/>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4"/>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4"/>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4"/>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4"/>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4"/>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4"/>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4"/>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4"/>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4"/>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4"/>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4"/>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4"/>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4"/>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4"/>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4"/>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4"/>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4"/>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4"/>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4"/>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4"/>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4"/>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4"/>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4"/>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4"/>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4"/>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4"/>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4"/>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4"/>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4"/>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4"/>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4"/>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4"/>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4"/>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4"/>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4"/>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4"/>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4"/>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4"/>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4"/>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4"/>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4"/>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4"/>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4"/>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4"/>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4"/>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4"/>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4"/>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4"/>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4"/>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4"/>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4"/>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4"/>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4"/>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4"/>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4"/>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4"/>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4"/>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4"/>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4"/>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4"/>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4"/>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4"/>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4"/>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4"/>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4"/>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4"/>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4"/>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4"/>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4"/>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4"/>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4"/>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4"/>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4"/>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4"/>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4"/>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4"/>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4"/>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4"/>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4"/>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4"/>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4"/>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4"/>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4"/>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4"/>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4"/>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4"/>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4"/>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4"/>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4"/>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4"/>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4"/>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4"/>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4"/>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4"/>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4"/>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4"/>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4"/>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4"/>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4"/>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4"/>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4"/>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4"/>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4"/>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4"/>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4"/>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4"/>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4"/>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4"/>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4"/>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4"/>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4"/>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4"/>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4"/>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4"/>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4"/>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4"/>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4"/>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4"/>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4"/>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4"/>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4"/>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4"/>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4"/>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4"/>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4"/>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4"/>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4"/>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4"/>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4"/>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4"/>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4"/>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4"/>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4"/>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4"/>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4"/>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4"/>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4"/>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4"/>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4"/>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4"/>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4"/>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4"/>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4"/>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4"/>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4"/>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4"/>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4"/>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4"/>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4"/>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4"/>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4"/>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4"/>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4"/>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4"/>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4"/>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4"/>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4"/>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4"/>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4"/>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4"/>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4"/>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4"/>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4"/>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4"/>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4"/>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4"/>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4"/>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4"/>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4"/>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4"/>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4"/>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4"/>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4"/>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4"/>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4"/>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4"/>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4"/>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4"/>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4"/>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4"/>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4"/>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4"/>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4"/>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4"/>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4"/>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4"/>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4"/>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4"/>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4"/>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4"/>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4"/>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4"/>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4"/>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4"/>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4"/>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4"/>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4"/>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4"/>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4"/>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4"/>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4"/>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4"/>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4"/>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4"/>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4"/>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4"/>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4"/>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4"/>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4"/>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4"/>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4"/>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4"/>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4"/>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4"/>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4"/>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4"/>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4"/>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4"/>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4"/>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4"/>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4"/>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4"/>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4"/>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4"/>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4"/>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4"/>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4"/>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4"/>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4"/>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4"/>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4"/>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4"/>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4"/>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4"/>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4"/>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4"/>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4"/>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4"/>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4"/>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4"/>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4"/>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4"/>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4"/>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4"/>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4"/>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4"/>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4"/>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4"/>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4"/>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4"/>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4"/>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4"/>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4"/>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4"/>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4"/>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4"/>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4"/>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4"/>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4"/>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4"/>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4"/>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4"/>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4"/>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4"/>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4"/>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4"/>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4"/>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4"/>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4"/>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4"/>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4"/>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4"/>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4"/>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4"/>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4"/>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4"/>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4"/>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4"/>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4"/>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4"/>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4"/>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4"/>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4"/>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4"/>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4"/>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4"/>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4"/>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4"/>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4"/>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4"/>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4"/>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4"/>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4"/>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4"/>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4"/>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4"/>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4"/>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4"/>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4"/>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4"/>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4"/>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4"/>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4"/>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4"/>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4"/>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4"/>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4"/>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4"/>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4"/>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4"/>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4"/>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4"/>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4"/>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4"/>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4"/>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4"/>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4"/>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4"/>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4"/>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4"/>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4"/>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4"/>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4"/>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4"/>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4"/>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4"/>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4"/>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4"/>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4"/>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4"/>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4"/>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4"/>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4"/>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4"/>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4"/>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4"/>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4"/>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4"/>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4"/>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4"/>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4"/>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4"/>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4"/>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4"/>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4"/>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4"/>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4"/>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4"/>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4"/>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4"/>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4"/>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4"/>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4"/>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4"/>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4"/>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4"/>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4"/>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4"/>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4"/>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4"/>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4"/>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4"/>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4"/>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4"/>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4"/>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4"/>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4"/>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4"/>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4"/>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4"/>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4"/>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4"/>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4"/>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4"/>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4"/>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4"/>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4"/>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4"/>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4"/>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4"/>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4"/>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4"/>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4"/>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4"/>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4"/>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4"/>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4"/>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4"/>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4"/>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4"/>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4"/>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4"/>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4"/>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4"/>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4"/>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4"/>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4"/>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4"/>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4"/>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4"/>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4"/>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4"/>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4"/>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4"/>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4"/>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4"/>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4"/>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4"/>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4"/>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4"/>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4"/>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4"/>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4"/>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4"/>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4"/>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4"/>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4"/>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4"/>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4"/>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4"/>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4"/>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4"/>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4"/>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4"/>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4"/>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4"/>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4"/>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4"/>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4"/>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4"/>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4"/>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4"/>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4"/>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4"/>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4"/>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4"/>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4"/>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4"/>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4"/>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4"/>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4"/>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4"/>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4"/>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4"/>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4"/>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4"/>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4"/>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4"/>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4"/>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4"/>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4"/>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4"/>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4"/>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4"/>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4"/>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4"/>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4"/>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4"/>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4"/>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4"/>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4"/>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4"/>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4"/>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4"/>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4"/>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4"/>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4"/>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4"/>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4"/>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4"/>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4"/>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4"/>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4"/>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4"/>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4"/>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4"/>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4"/>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4"/>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4"/>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4"/>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4"/>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4"/>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4"/>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4"/>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4"/>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4"/>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4"/>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4"/>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4"/>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4"/>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4"/>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4"/>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4"/>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4"/>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4"/>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4"/>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4"/>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4"/>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4"/>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4"/>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4"/>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4"/>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4"/>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4"/>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4"/>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4"/>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4"/>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4"/>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4"/>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4"/>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4"/>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4"/>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4"/>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4"/>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4"/>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4"/>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4"/>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4"/>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4"/>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4"/>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4"/>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4"/>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4"/>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4"/>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4"/>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4"/>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4"/>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4"/>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4"/>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4"/>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4"/>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4"/>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4"/>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4"/>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4"/>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4"/>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4"/>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4"/>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4"/>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4"/>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4"/>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4"/>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4"/>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4"/>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4"/>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4"/>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4"/>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4"/>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4"/>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4"/>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4"/>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4"/>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4"/>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4"/>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4"/>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4"/>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4"/>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4"/>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4"/>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4"/>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4"/>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4"/>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4"/>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4"/>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4"/>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4"/>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4"/>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4"/>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4"/>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4"/>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4"/>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4"/>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4"/>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4"/>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4"/>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4"/>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4"/>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4"/>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4"/>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4"/>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4"/>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4"/>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4"/>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4"/>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4"/>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4"/>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4"/>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4"/>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4"/>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4"/>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4"/>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4"/>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4"/>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4"/>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4"/>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4"/>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4"/>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4"/>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4"/>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4"/>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4"/>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4"/>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4"/>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4"/>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4"/>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4"/>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4"/>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4"/>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4"/>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4"/>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4"/>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4"/>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4"/>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4"/>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4"/>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4"/>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4"/>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4"/>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4"/>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4"/>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4"/>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4"/>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4"/>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4"/>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4"/>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4"/>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4"/>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4"/>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4"/>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4"/>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4"/>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4"/>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4"/>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4"/>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4"/>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4"/>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4"/>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4"/>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4"/>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4"/>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4"/>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4"/>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4"/>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4"/>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4"/>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4"/>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4"/>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4"/>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4"/>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4"/>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4"/>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4"/>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4"/>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4"/>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4"/>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4"/>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4"/>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4"/>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4"/>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4"/>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4"/>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4"/>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4"/>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4"/>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4"/>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4"/>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4"/>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4"/>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4"/>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4"/>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4"/>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4"/>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4"/>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4"/>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4"/>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4"/>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4"/>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4"/>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4"/>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4"/>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4"/>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4"/>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4"/>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4"/>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4"/>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4"/>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4"/>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4"/>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4"/>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4"/>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4"/>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4"/>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4"/>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4"/>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4"/>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4"/>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4"/>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4"/>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4"/>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4"/>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4"/>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4"/>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4"/>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4"/>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4"/>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4"/>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4"/>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4"/>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4"/>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4"/>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4"/>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4"/>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4"/>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4"/>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4"/>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4"/>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4"/>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4"/>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4"/>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4"/>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4"/>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4"/>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4"/>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4"/>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4"/>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4"/>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4"/>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4"/>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4"/>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4"/>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4"/>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4"/>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4"/>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4"/>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4"/>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4"/>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4"/>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4"/>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4"/>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4"/>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4"/>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4"/>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4"/>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4"/>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4"/>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4"/>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4"/>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4"/>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4"/>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4"/>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4"/>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4"/>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4"/>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4"/>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4"/>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4"/>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4"/>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4"/>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4"/>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4"/>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4"/>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4"/>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4"/>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4"/>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4"/>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4"/>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4"/>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4"/>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4"/>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4"/>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4"/>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4"/>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4"/>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4"/>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4"/>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4"/>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4"/>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4"/>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4"/>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4"/>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4"/>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4"/>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4"/>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4"/>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4"/>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4"/>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4"/>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4"/>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4"/>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4"/>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4"/>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4"/>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4"/>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4"/>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4"/>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4"/>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4"/>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4"/>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4"/>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4"/>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4"/>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4"/>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4"/>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4"/>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4"/>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73" name="Shape 477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4774" name="Shape 4774"/>
        <p:cNvGrpSpPr/>
        <p:nvPr/>
      </p:nvGrpSpPr>
      <p:grpSpPr>
        <a:xfrm>
          <a:off x="0" y="0"/>
          <a:ext cx="0" cy="0"/>
          <a:chOff x="0" y="0"/>
          <a:chExt cx="0" cy="0"/>
        </a:xfrm>
      </p:grpSpPr>
      <p:sp>
        <p:nvSpPr>
          <p:cNvPr id="4775" name="Google Shape;4775;p6"/>
          <p:cNvSpPr/>
          <p:nvPr/>
        </p:nvSpPr>
        <p:spPr>
          <a:xfrm rot="3371807">
            <a:off x="7967877" y="4281389"/>
            <a:ext cx="3033744" cy="1440531"/>
          </a:xfrm>
          <a:prstGeom prst="triangle">
            <a:avLst>
              <a:gd fmla="val 6004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6" name="Google Shape;4776;p6"/>
          <p:cNvGrpSpPr/>
          <p:nvPr/>
        </p:nvGrpSpPr>
        <p:grpSpPr>
          <a:xfrm flipH="1" rot="10031400">
            <a:off x="8431729" y="1260460"/>
            <a:ext cx="3508730" cy="2389143"/>
            <a:chOff x="4233250" y="3116575"/>
            <a:chExt cx="2401825" cy="1465700"/>
          </a:xfrm>
        </p:grpSpPr>
        <p:sp>
          <p:nvSpPr>
            <p:cNvPr id="4777" name="Google Shape;4777;p6"/>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6"/>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6"/>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6"/>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6"/>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6"/>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6"/>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6"/>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6"/>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6"/>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6"/>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6"/>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6"/>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6"/>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6"/>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6"/>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6"/>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6"/>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6"/>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6"/>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6"/>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6"/>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6"/>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6"/>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6"/>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6"/>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6"/>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6"/>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6"/>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6"/>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6"/>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6"/>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6"/>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6"/>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6"/>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6"/>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6"/>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6"/>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6"/>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6"/>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6"/>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6"/>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6"/>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6"/>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6"/>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6"/>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6"/>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6"/>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6"/>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6"/>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6"/>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6"/>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6"/>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6"/>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6"/>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6"/>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6"/>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6"/>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6"/>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6"/>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6"/>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6"/>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6"/>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6"/>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6"/>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6"/>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6"/>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6"/>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6"/>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6"/>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6"/>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6"/>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6"/>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6"/>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6"/>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6"/>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6"/>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6"/>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6"/>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6"/>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6"/>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6"/>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6"/>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6"/>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6"/>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6"/>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6"/>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6"/>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6"/>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6"/>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6"/>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6"/>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6"/>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6"/>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6"/>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6"/>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6"/>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6"/>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6"/>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6"/>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6"/>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6"/>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6"/>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6"/>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6"/>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6"/>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6"/>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6"/>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6"/>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6"/>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6"/>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6"/>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6"/>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6"/>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6"/>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6"/>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6"/>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6"/>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6"/>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6"/>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6"/>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6"/>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6"/>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6"/>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6"/>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6"/>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6"/>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6"/>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6"/>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6"/>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6"/>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6"/>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6"/>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6"/>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6"/>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6"/>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6"/>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6"/>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6"/>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6"/>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6"/>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6"/>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6"/>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6"/>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6"/>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6"/>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6"/>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6"/>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6"/>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6"/>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6"/>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6"/>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6"/>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6"/>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6"/>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6"/>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6"/>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6"/>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6"/>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6"/>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6"/>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6"/>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6"/>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6"/>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6"/>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6"/>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6"/>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6"/>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6"/>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6"/>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6"/>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6"/>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6"/>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6"/>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6"/>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6"/>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6"/>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6"/>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6"/>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6"/>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6"/>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6"/>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6"/>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6"/>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6"/>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6"/>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6"/>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6"/>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6"/>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6"/>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6"/>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6"/>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6"/>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6"/>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6"/>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6"/>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6"/>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6"/>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6"/>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6"/>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6"/>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6"/>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6"/>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6"/>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6"/>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6"/>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6"/>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6"/>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6"/>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6"/>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6"/>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6"/>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6"/>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6"/>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6"/>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6"/>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6"/>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6"/>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6"/>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6"/>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6"/>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6"/>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6"/>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6"/>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6"/>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6"/>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6"/>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6"/>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6"/>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6"/>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6"/>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6"/>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6"/>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6"/>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6"/>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6"/>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6"/>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6"/>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6"/>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6"/>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6"/>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6"/>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6"/>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6"/>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6"/>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6"/>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6"/>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6"/>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6"/>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6"/>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6"/>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6"/>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6"/>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6"/>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6"/>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6"/>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6"/>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6"/>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6"/>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6"/>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6"/>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6"/>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6"/>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6"/>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6"/>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6"/>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6"/>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6"/>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6"/>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6"/>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6"/>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6"/>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6"/>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6"/>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6"/>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6"/>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6"/>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6"/>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6"/>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6"/>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6"/>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6"/>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6"/>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6"/>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6"/>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6"/>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6"/>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6"/>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6"/>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6"/>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6"/>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6"/>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6"/>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6"/>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6"/>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6"/>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6"/>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6"/>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6"/>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6"/>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6"/>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6"/>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6"/>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6"/>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6"/>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6"/>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6"/>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6"/>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6"/>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6"/>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6"/>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6"/>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6"/>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6"/>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6"/>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6"/>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6"/>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6"/>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6"/>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6"/>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6"/>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6"/>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6"/>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6"/>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6"/>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6"/>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6"/>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6"/>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6"/>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6"/>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6"/>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6"/>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6"/>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6"/>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6"/>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6"/>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6"/>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6"/>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6"/>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6"/>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6"/>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6"/>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6"/>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6"/>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6"/>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6"/>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6"/>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6"/>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6"/>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6"/>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6"/>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6"/>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6"/>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6"/>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6"/>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6"/>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6"/>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6"/>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6"/>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6"/>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6"/>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6"/>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6"/>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6"/>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6"/>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6"/>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6"/>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6"/>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6"/>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6"/>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6"/>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6"/>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6"/>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6"/>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6"/>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6"/>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6"/>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6"/>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6"/>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6"/>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6"/>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6"/>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6"/>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6"/>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6"/>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6"/>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6"/>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6"/>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6"/>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6"/>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6"/>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6"/>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6"/>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6"/>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6"/>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6"/>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6"/>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6"/>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6"/>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6"/>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6"/>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6"/>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6"/>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6"/>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6"/>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6"/>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6"/>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6"/>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6"/>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6"/>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6"/>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6"/>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6"/>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6"/>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6"/>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6"/>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6"/>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6"/>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6"/>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6"/>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6"/>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6"/>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6"/>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6"/>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6"/>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6"/>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6"/>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6"/>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6"/>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6"/>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6"/>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6"/>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6"/>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6"/>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6"/>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6"/>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6"/>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6"/>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6"/>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6"/>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6"/>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6"/>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6"/>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6"/>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6"/>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6"/>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6"/>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6"/>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6"/>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6"/>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6"/>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6"/>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6"/>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6"/>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6"/>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6"/>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6"/>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6"/>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6"/>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6"/>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6"/>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6"/>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6"/>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6"/>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6"/>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6"/>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6"/>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6"/>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6"/>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6"/>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6"/>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6"/>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6"/>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6"/>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6"/>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6"/>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6"/>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6"/>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6"/>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6"/>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6"/>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6"/>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6"/>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6"/>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6"/>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6"/>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6"/>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6"/>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6"/>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6"/>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6"/>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6"/>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6"/>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6"/>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6"/>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6"/>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6"/>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6"/>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6"/>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6"/>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6"/>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6"/>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6"/>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6"/>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6"/>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6"/>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6"/>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6"/>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6"/>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6"/>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6"/>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6"/>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6"/>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6"/>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6"/>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6"/>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6"/>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6"/>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6"/>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6"/>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6"/>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6"/>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6"/>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6"/>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6"/>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6"/>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6"/>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6"/>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6"/>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6"/>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6"/>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6"/>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6"/>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6"/>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6"/>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6"/>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6"/>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6"/>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6"/>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6"/>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6"/>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6"/>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6"/>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6"/>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6"/>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6"/>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6"/>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6"/>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6"/>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6"/>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6"/>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6"/>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6"/>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6"/>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6"/>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6"/>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6"/>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6"/>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6"/>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6"/>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6"/>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6"/>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6"/>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6"/>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6"/>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6"/>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6"/>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6"/>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6"/>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6"/>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6"/>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6"/>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6"/>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6"/>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6"/>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6"/>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6"/>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6"/>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6"/>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6"/>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6"/>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6"/>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6"/>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6"/>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6"/>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6"/>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6"/>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6"/>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6"/>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6"/>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6"/>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6"/>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6"/>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6"/>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6"/>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6"/>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6"/>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6"/>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6"/>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6"/>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6"/>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6"/>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6"/>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6"/>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6"/>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6"/>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6"/>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6"/>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6"/>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6"/>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6"/>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6"/>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6"/>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6"/>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6"/>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6"/>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6"/>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6"/>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6"/>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6"/>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6"/>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6"/>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6"/>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6"/>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6"/>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6"/>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6"/>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6"/>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6"/>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6"/>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6"/>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6"/>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6"/>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6"/>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6"/>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6"/>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6"/>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6"/>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6"/>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6"/>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6"/>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6"/>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6"/>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6"/>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6"/>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6"/>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6"/>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6"/>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6"/>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6"/>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6"/>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6"/>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6"/>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6"/>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6"/>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6"/>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6"/>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6"/>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6"/>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6"/>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6"/>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6"/>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6"/>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6"/>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6"/>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6"/>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6"/>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6"/>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6"/>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6"/>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6"/>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6"/>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6"/>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6"/>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6"/>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6"/>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6"/>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6"/>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6"/>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6"/>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6"/>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6"/>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6"/>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6"/>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6"/>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6"/>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6"/>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6"/>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6"/>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6"/>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6"/>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6"/>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6"/>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6"/>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6"/>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6"/>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6"/>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6"/>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6"/>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6"/>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6"/>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6"/>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6"/>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6"/>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6"/>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6"/>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6"/>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6"/>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6"/>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6"/>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6"/>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6"/>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6"/>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6"/>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6"/>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6"/>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6"/>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6"/>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6"/>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6"/>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6"/>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6"/>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6"/>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6"/>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6"/>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6"/>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6"/>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6"/>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6"/>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6"/>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6"/>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6"/>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6"/>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6"/>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6"/>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6"/>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6"/>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6"/>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6"/>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6"/>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6"/>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6"/>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6"/>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6"/>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6"/>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6"/>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6"/>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6"/>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6"/>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6"/>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6"/>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6"/>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6"/>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6"/>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6"/>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6"/>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6"/>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6"/>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6"/>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6"/>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6"/>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6"/>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6"/>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6"/>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6"/>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6"/>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6"/>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6"/>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6"/>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6"/>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6"/>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6"/>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6"/>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6"/>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6"/>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6"/>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6"/>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6"/>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6"/>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6"/>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6"/>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6"/>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6"/>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6"/>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6"/>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6"/>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6"/>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6"/>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6"/>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6"/>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6"/>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6"/>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6"/>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6"/>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6"/>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6"/>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6"/>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6"/>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6"/>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6"/>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6"/>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6"/>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6"/>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6"/>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6"/>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6"/>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6"/>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6"/>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6"/>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6"/>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6"/>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6"/>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6"/>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6"/>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6"/>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6"/>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6"/>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6"/>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6"/>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6"/>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6"/>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6"/>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6"/>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6"/>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6"/>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6"/>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6"/>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6"/>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6"/>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6"/>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6"/>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6"/>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6"/>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6"/>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6"/>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6"/>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6"/>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6"/>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6"/>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6"/>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6"/>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6"/>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6"/>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6"/>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6"/>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6"/>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6"/>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6"/>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6"/>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6"/>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6"/>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6"/>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6"/>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6"/>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6"/>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6"/>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6"/>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6"/>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6"/>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6"/>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6"/>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6"/>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6"/>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6"/>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6"/>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6"/>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6"/>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6"/>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6"/>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6"/>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6"/>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6"/>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6"/>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6"/>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6"/>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6"/>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6"/>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6"/>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6"/>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6"/>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6"/>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6"/>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6"/>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6"/>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6"/>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6"/>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6"/>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6"/>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6"/>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6"/>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6"/>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6"/>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6"/>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6"/>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6"/>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6"/>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6"/>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6"/>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6"/>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6"/>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6"/>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6"/>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6"/>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6"/>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6"/>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6"/>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6"/>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6"/>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6"/>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6"/>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6"/>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6"/>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6"/>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6"/>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6"/>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6"/>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6"/>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6"/>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6"/>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6"/>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6"/>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6"/>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6"/>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6"/>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6"/>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6"/>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6"/>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6"/>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6"/>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6"/>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6"/>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6"/>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6"/>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6"/>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6"/>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6"/>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6"/>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6"/>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6"/>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6"/>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6"/>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6"/>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6"/>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6"/>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6"/>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2" name="Google Shape;5722;p6"/>
          <p:cNvGrpSpPr/>
          <p:nvPr/>
        </p:nvGrpSpPr>
        <p:grpSpPr>
          <a:xfrm rot="6468492">
            <a:off x="9155871" y="4121651"/>
            <a:ext cx="283315" cy="1463903"/>
            <a:chOff x="8659900" y="822500"/>
            <a:chExt cx="196790" cy="1278900"/>
          </a:xfrm>
        </p:grpSpPr>
        <p:cxnSp>
          <p:nvCxnSpPr>
            <p:cNvPr id="5723" name="Google Shape;5723;p6"/>
            <p:cNvCxnSpPr/>
            <p:nvPr/>
          </p:nvCxnSpPr>
          <p:spPr>
            <a:xfrm>
              <a:off x="8659900" y="974900"/>
              <a:ext cx="0" cy="1126500"/>
            </a:xfrm>
            <a:prstGeom prst="straightConnector1">
              <a:avLst/>
            </a:prstGeom>
            <a:noFill/>
            <a:ln cap="flat" cmpd="sng" w="9525">
              <a:solidFill>
                <a:schemeClr val="accent2"/>
              </a:solidFill>
              <a:prstDash val="solid"/>
              <a:round/>
              <a:headEnd len="sm" w="sm" type="none"/>
              <a:tailEnd len="sm" w="sm" type="none"/>
            </a:ln>
          </p:spPr>
        </p:cxnSp>
        <p:cxnSp>
          <p:nvCxnSpPr>
            <p:cNvPr id="5724" name="Google Shape;5724;p6"/>
            <p:cNvCxnSpPr/>
            <p:nvPr/>
          </p:nvCxnSpPr>
          <p:spPr>
            <a:xfrm>
              <a:off x="8758295" y="898700"/>
              <a:ext cx="0" cy="1126500"/>
            </a:xfrm>
            <a:prstGeom prst="straightConnector1">
              <a:avLst/>
            </a:prstGeom>
            <a:noFill/>
            <a:ln cap="flat" cmpd="sng" w="9525">
              <a:solidFill>
                <a:schemeClr val="accent2"/>
              </a:solidFill>
              <a:prstDash val="solid"/>
              <a:round/>
              <a:headEnd len="sm" w="sm" type="none"/>
              <a:tailEnd len="sm" w="sm" type="none"/>
            </a:ln>
          </p:spPr>
        </p:cxnSp>
        <p:cxnSp>
          <p:nvCxnSpPr>
            <p:cNvPr id="5725" name="Google Shape;5725;p6"/>
            <p:cNvCxnSpPr/>
            <p:nvPr/>
          </p:nvCxnSpPr>
          <p:spPr>
            <a:xfrm>
              <a:off x="8856690" y="822500"/>
              <a:ext cx="0" cy="1126500"/>
            </a:xfrm>
            <a:prstGeom prst="straightConnector1">
              <a:avLst/>
            </a:prstGeom>
            <a:noFill/>
            <a:ln cap="flat" cmpd="sng" w="9525">
              <a:solidFill>
                <a:schemeClr val="accent2"/>
              </a:solidFill>
              <a:prstDash val="solid"/>
              <a:round/>
              <a:headEnd len="sm" w="sm" type="none"/>
              <a:tailEnd len="sm" w="sm" type="none"/>
            </a:ln>
          </p:spPr>
        </p:cxnSp>
      </p:grpSp>
      <p:grpSp>
        <p:nvGrpSpPr>
          <p:cNvPr id="5726" name="Google Shape;5726;p6"/>
          <p:cNvGrpSpPr/>
          <p:nvPr/>
        </p:nvGrpSpPr>
        <p:grpSpPr>
          <a:xfrm flipH="1" rot="10031400">
            <a:off x="-2614446" y="-1145990"/>
            <a:ext cx="3508730" cy="2389143"/>
            <a:chOff x="4233250" y="3116575"/>
            <a:chExt cx="2401825" cy="1465700"/>
          </a:xfrm>
        </p:grpSpPr>
        <p:sp>
          <p:nvSpPr>
            <p:cNvPr id="5727" name="Google Shape;5727;p6"/>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6"/>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6"/>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6"/>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6"/>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6"/>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6"/>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6"/>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6"/>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6"/>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6"/>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6"/>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6"/>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6"/>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6"/>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6"/>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6"/>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6"/>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6"/>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6"/>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6"/>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6"/>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6"/>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6"/>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6"/>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6"/>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6"/>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6"/>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6"/>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6"/>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6"/>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6"/>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6"/>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6"/>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6"/>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6"/>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6"/>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6"/>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6"/>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6"/>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6"/>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6"/>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6"/>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6"/>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6"/>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6"/>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6"/>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6"/>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6"/>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6"/>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6"/>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6"/>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6"/>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6"/>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6"/>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6"/>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6"/>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6"/>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6"/>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6"/>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6"/>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6"/>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6"/>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6"/>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6"/>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6"/>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6"/>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6"/>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6"/>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6"/>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6"/>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6"/>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6"/>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6"/>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6"/>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6"/>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6"/>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6"/>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6"/>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6"/>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6"/>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6"/>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6"/>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6"/>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6"/>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6"/>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6"/>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6"/>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6"/>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6"/>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6"/>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6"/>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6"/>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6"/>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6"/>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6"/>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6"/>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6"/>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6"/>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6"/>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6"/>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6"/>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6"/>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6"/>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6"/>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6"/>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6"/>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6"/>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6"/>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6"/>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6"/>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6"/>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6"/>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6"/>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6"/>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6"/>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6"/>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6"/>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6"/>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6"/>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6"/>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6"/>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6"/>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6"/>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6"/>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6"/>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6"/>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6"/>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6"/>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6"/>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6"/>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6"/>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6"/>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6"/>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6"/>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6"/>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6"/>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6"/>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6"/>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6"/>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6"/>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6"/>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6"/>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6"/>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6"/>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6"/>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6"/>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6"/>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6"/>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6"/>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6"/>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6"/>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6"/>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6"/>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6"/>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6"/>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6"/>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6"/>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6"/>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6"/>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6"/>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6"/>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6"/>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6"/>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6"/>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6"/>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6"/>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6"/>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6"/>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6"/>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6"/>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6"/>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6"/>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6"/>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6"/>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6"/>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6"/>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6"/>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6"/>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6"/>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7" name="Google Shape;5907;p6"/>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8" name="Google Shape;5908;p6"/>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9" name="Google Shape;5909;p6"/>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6"/>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1" name="Google Shape;5911;p6"/>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6"/>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6"/>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6"/>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6"/>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6"/>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6"/>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6"/>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6"/>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6"/>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6"/>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6"/>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6"/>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6"/>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6"/>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6"/>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6"/>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6"/>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6"/>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6"/>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6"/>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6"/>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6"/>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6"/>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6"/>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6"/>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6"/>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6"/>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6"/>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6"/>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6"/>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6"/>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6"/>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6"/>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6"/>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6"/>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6"/>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6"/>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6"/>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6"/>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6"/>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6"/>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6"/>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6"/>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6"/>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6"/>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6"/>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6"/>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6"/>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6"/>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6"/>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6"/>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6"/>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6"/>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6"/>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6"/>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6"/>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6"/>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6"/>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6"/>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6"/>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6"/>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6"/>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6"/>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6"/>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6"/>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6"/>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6"/>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6"/>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6"/>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6"/>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6"/>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6"/>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6"/>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6"/>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6"/>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6"/>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6"/>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6"/>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6"/>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6"/>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6"/>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6"/>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6"/>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6"/>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6"/>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6"/>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6"/>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6"/>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6"/>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6"/>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6"/>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6"/>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6"/>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6"/>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6"/>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6"/>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6"/>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6"/>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6"/>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6"/>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6"/>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6"/>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6"/>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6"/>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6"/>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6"/>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6"/>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6"/>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6"/>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6"/>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6"/>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6"/>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6"/>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6"/>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6"/>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6"/>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6"/>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6"/>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6"/>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6"/>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6"/>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6"/>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6"/>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6"/>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6"/>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6"/>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6"/>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6"/>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6"/>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6"/>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6"/>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6"/>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6"/>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6"/>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6"/>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6"/>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6"/>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6"/>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6"/>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6"/>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6"/>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6"/>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6"/>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6"/>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6"/>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6"/>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6"/>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6"/>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6"/>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6"/>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6"/>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6"/>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6"/>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6"/>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6"/>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6"/>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6"/>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6"/>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6"/>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6"/>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6"/>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6"/>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6"/>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6"/>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6"/>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6"/>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6"/>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6"/>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6"/>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6"/>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6"/>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6"/>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6"/>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6"/>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6"/>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6"/>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6"/>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6"/>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6"/>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6"/>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6"/>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6"/>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6"/>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6"/>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6"/>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6"/>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6"/>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6"/>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6"/>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6"/>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6"/>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6"/>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6"/>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6"/>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6"/>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6"/>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6"/>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6"/>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6"/>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6"/>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6"/>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6"/>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6"/>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6"/>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6"/>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6"/>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6"/>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6"/>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6"/>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6"/>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6"/>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6"/>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6"/>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6"/>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6"/>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6"/>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6"/>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6"/>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6"/>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6"/>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6"/>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6"/>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6"/>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6"/>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6"/>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6"/>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6"/>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6"/>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6"/>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6"/>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6"/>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6"/>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6"/>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6"/>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6"/>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6"/>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6"/>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6"/>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6"/>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6"/>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6"/>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6"/>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6"/>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6"/>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6"/>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6"/>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6"/>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6"/>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6"/>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6"/>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6"/>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6"/>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6"/>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6"/>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6"/>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6"/>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6"/>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6"/>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6"/>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6"/>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6"/>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6"/>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6"/>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6"/>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6"/>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6"/>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6"/>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6"/>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6"/>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6"/>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6"/>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6"/>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6"/>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6"/>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6"/>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6"/>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6"/>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6"/>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6"/>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6"/>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6"/>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6"/>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6"/>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6"/>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6"/>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6"/>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6"/>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6"/>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6"/>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6"/>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6"/>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6"/>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6"/>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6"/>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6"/>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6"/>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6"/>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6"/>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6"/>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6"/>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6"/>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6"/>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6"/>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6"/>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6"/>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6"/>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6"/>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6"/>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6"/>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6"/>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6"/>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6"/>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6"/>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6"/>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6"/>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6"/>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6"/>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6"/>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6"/>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6"/>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6"/>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6"/>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6"/>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6"/>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6"/>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6"/>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6"/>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6"/>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6"/>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6"/>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6"/>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6"/>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6"/>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6"/>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6"/>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6"/>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6"/>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6"/>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6"/>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6"/>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6"/>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6"/>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6"/>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6"/>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6"/>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6"/>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6"/>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6"/>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6"/>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6"/>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6"/>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6"/>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6"/>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6"/>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6"/>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6"/>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6"/>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6"/>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6"/>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6"/>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6"/>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6"/>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6"/>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6"/>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6"/>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6"/>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6"/>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6"/>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6"/>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6"/>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6"/>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6"/>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6"/>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6"/>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6"/>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6"/>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6"/>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6"/>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6"/>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6"/>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6"/>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6"/>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6"/>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6"/>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6"/>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6"/>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6"/>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6"/>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6"/>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6"/>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6"/>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6"/>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6"/>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6"/>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6"/>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6"/>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6"/>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6"/>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6"/>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6"/>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6"/>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6"/>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6"/>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6"/>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6"/>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6"/>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6"/>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6"/>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6"/>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6"/>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6"/>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6"/>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6"/>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6"/>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6"/>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6"/>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6"/>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6"/>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6"/>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6"/>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6"/>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6"/>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6"/>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6"/>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6"/>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6"/>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6"/>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6"/>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6"/>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6"/>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6"/>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6"/>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6"/>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6"/>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6"/>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6"/>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6"/>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6"/>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6"/>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6"/>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6"/>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6"/>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6"/>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6"/>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6"/>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6"/>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6"/>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6"/>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0" name="Google Shape;6360;p6"/>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1" name="Google Shape;6361;p6"/>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6"/>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3" name="Google Shape;6363;p6"/>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4" name="Google Shape;6364;p6"/>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6"/>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6" name="Google Shape;6366;p6"/>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7" name="Google Shape;6367;p6"/>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6"/>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9" name="Google Shape;6369;p6"/>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0" name="Google Shape;6370;p6"/>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6"/>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6"/>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6"/>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4" name="Google Shape;6374;p6"/>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5" name="Google Shape;6375;p6"/>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6" name="Google Shape;6376;p6"/>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7" name="Google Shape;6377;p6"/>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8" name="Google Shape;6378;p6"/>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9" name="Google Shape;6379;p6"/>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0" name="Google Shape;6380;p6"/>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1" name="Google Shape;6381;p6"/>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2" name="Google Shape;6382;p6"/>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3" name="Google Shape;6383;p6"/>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4" name="Google Shape;6384;p6"/>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5" name="Google Shape;6385;p6"/>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6" name="Google Shape;6386;p6"/>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7" name="Google Shape;6387;p6"/>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8" name="Google Shape;6388;p6"/>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9" name="Google Shape;6389;p6"/>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0" name="Google Shape;6390;p6"/>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1" name="Google Shape;6391;p6"/>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2" name="Google Shape;6392;p6"/>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3" name="Google Shape;6393;p6"/>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4" name="Google Shape;6394;p6"/>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5" name="Google Shape;6395;p6"/>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6" name="Google Shape;6396;p6"/>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7" name="Google Shape;6397;p6"/>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8" name="Google Shape;6398;p6"/>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9" name="Google Shape;6399;p6"/>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0" name="Google Shape;6400;p6"/>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1" name="Google Shape;6401;p6"/>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2" name="Google Shape;6402;p6"/>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3" name="Google Shape;6403;p6"/>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4" name="Google Shape;6404;p6"/>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5" name="Google Shape;6405;p6"/>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6" name="Google Shape;6406;p6"/>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6"/>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8" name="Google Shape;6408;p6"/>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9" name="Google Shape;6409;p6"/>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0" name="Google Shape;6410;p6"/>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1" name="Google Shape;6411;p6"/>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2" name="Google Shape;6412;p6"/>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3" name="Google Shape;6413;p6"/>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4" name="Google Shape;6414;p6"/>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5" name="Google Shape;6415;p6"/>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6" name="Google Shape;6416;p6"/>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7" name="Google Shape;6417;p6"/>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8" name="Google Shape;6418;p6"/>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9" name="Google Shape;6419;p6"/>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0" name="Google Shape;6420;p6"/>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1" name="Google Shape;6421;p6"/>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2" name="Google Shape;6422;p6"/>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3" name="Google Shape;6423;p6"/>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4" name="Google Shape;6424;p6"/>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6"/>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6" name="Google Shape;6426;p6"/>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7" name="Google Shape;6427;p6"/>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8" name="Google Shape;6428;p6"/>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9" name="Google Shape;6429;p6"/>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0" name="Google Shape;6430;p6"/>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1" name="Google Shape;6431;p6"/>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2" name="Google Shape;6432;p6"/>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3" name="Google Shape;6433;p6"/>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4" name="Google Shape;6434;p6"/>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5" name="Google Shape;6435;p6"/>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6" name="Google Shape;6436;p6"/>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6"/>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6"/>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6"/>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6"/>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1" name="Google Shape;6441;p6"/>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2" name="Google Shape;6442;p6"/>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3" name="Google Shape;6443;p6"/>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4" name="Google Shape;6444;p6"/>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5" name="Google Shape;6445;p6"/>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6" name="Google Shape;6446;p6"/>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7" name="Google Shape;6447;p6"/>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8" name="Google Shape;6448;p6"/>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9" name="Google Shape;6449;p6"/>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0" name="Google Shape;6450;p6"/>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1" name="Google Shape;6451;p6"/>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2" name="Google Shape;6452;p6"/>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6"/>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6"/>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5" name="Google Shape;6455;p6"/>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6" name="Google Shape;6456;p6"/>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6"/>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6"/>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9" name="Google Shape;6459;p6"/>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0" name="Google Shape;6460;p6"/>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6"/>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6"/>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6"/>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6"/>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6"/>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6"/>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7" name="Google Shape;6467;p6"/>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8" name="Google Shape;6468;p6"/>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6"/>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6"/>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6"/>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6"/>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6"/>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6"/>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6"/>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6"/>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6"/>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6"/>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6"/>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6"/>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6"/>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6"/>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6"/>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4" name="Google Shape;6484;p6"/>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5" name="Google Shape;6485;p6"/>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6" name="Google Shape;6486;p6"/>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7" name="Google Shape;6487;p6"/>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8" name="Google Shape;6488;p6"/>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9" name="Google Shape;6489;p6"/>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0" name="Google Shape;6490;p6"/>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6"/>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6"/>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6"/>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6"/>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6"/>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6"/>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6"/>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6"/>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6"/>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6"/>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6"/>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6"/>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6"/>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6"/>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6"/>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6"/>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6"/>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6"/>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6"/>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6"/>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6"/>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6"/>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6"/>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6"/>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6"/>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6"/>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6"/>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6"/>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6"/>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6"/>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6"/>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6"/>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6"/>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6"/>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6"/>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6"/>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6"/>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6"/>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6"/>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6"/>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6"/>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6"/>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6"/>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6"/>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6"/>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6"/>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6"/>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6"/>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6"/>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6"/>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6"/>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6"/>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6"/>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6"/>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6"/>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6"/>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6"/>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6"/>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6"/>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6"/>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6"/>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6"/>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6"/>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6"/>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6"/>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6"/>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6"/>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6"/>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6"/>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6"/>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6"/>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6"/>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6"/>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6"/>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6"/>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6"/>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6"/>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6"/>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6"/>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6"/>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6"/>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6"/>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6"/>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6"/>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6"/>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6"/>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6"/>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6"/>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6"/>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6"/>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6"/>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6"/>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6"/>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6"/>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6"/>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6"/>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6"/>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6"/>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6"/>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6"/>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6"/>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6"/>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6"/>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6"/>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6"/>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6"/>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6"/>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6"/>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6"/>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6"/>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6"/>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6"/>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6"/>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6"/>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6"/>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6"/>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6"/>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6"/>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6"/>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6"/>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6"/>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6"/>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6"/>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6"/>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6"/>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6"/>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6"/>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6"/>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6"/>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6"/>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6"/>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6"/>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6"/>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6"/>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6"/>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6"/>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6"/>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6"/>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6"/>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6"/>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6"/>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6"/>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6"/>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6"/>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6"/>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6"/>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6"/>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6"/>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6"/>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6"/>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6"/>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6"/>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6"/>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6"/>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6"/>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6"/>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6"/>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6"/>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6"/>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6"/>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6"/>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6"/>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6"/>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6"/>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6"/>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6"/>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6"/>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6"/>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6"/>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6"/>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6"/>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6"/>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6"/>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6"/>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6"/>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6"/>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6"/>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6"/>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6"/>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6"/>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6"/>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72" name="Google Shape;6672;p6"/>
          <p:cNvSpPr/>
          <p:nvPr/>
        </p:nvSpPr>
        <p:spPr>
          <a:xfrm rot="4787167">
            <a:off x="6358469" y="-1712823"/>
            <a:ext cx="1605544" cy="2857779"/>
          </a:xfrm>
          <a:prstGeom prst="triangle">
            <a:avLst>
              <a:gd fmla="val 70998"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6"/>
          <p:cNvSpPr/>
          <p:nvPr/>
        </p:nvSpPr>
        <p:spPr>
          <a:xfrm rot="4787167">
            <a:off x="221766" y="4558004"/>
            <a:ext cx="1605544" cy="1000141"/>
          </a:xfrm>
          <a:prstGeom prst="triangle">
            <a:avLst>
              <a:gd fmla="val 4360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74" name="Google Shape;6674;p6"/>
          <p:cNvGrpSpPr/>
          <p:nvPr/>
        </p:nvGrpSpPr>
        <p:grpSpPr>
          <a:xfrm rot="7159149">
            <a:off x="864095" y="3970619"/>
            <a:ext cx="320896" cy="1604866"/>
            <a:chOff x="8860225" y="2972205"/>
            <a:chExt cx="239097" cy="1195771"/>
          </a:xfrm>
        </p:grpSpPr>
        <p:cxnSp>
          <p:nvCxnSpPr>
            <p:cNvPr id="6675" name="Google Shape;6675;p6"/>
            <p:cNvCxnSpPr/>
            <p:nvPr/>
          </p:nvCxnSpPr>
          <p:spPr>
            <a:xfrm>
              <a:off x="8860225" y="3041376"/>
              <a:ext cx="0" cy="1126600"/>
            </a:xfrm>
            <a:prstGeom prst="straightConnector1">
              <a:avLst/>
            </a:prstGeom>
            <a:noFill/>
            <a:ln cap="flat" cmpd="sng" w="9525">
              <a:solidFill>
                <a:schemeClr val="accent4"/>
              </a:solidFill>
              <a:prstDash val="solid"/>
              <a:round/>
              <a:headEnd len="sm" w="sm" type="none"/>
              <a:tailEnd len="sm" w="sm" type="none"/>
            </a:ln>
          </p:spPr>
        </p:cxnSp>
        <p:cxnSp>
          <p:nvCxnSpPr>
            <p:cNvPr id="6676" name="Google Shape;6676;p6"/>
            <p:cNvCxnSpPr/>
            <p:nvPr/>
          </p:nvCxnSpPr>
          <p:spPr>
            <a:xfrm>
              <a:off x="8979773" y="3006791"/>
              <a:ext cx="0" cy="1126600"/>
            </a:xfrm>
            <a:prstGeom prst="straightConnector1">
              <a:avLst/>
            </a:prstGeom>
            <a:noFill/>
            <a:ln cap="flat" cmpd="sng" w="9525">
              <a:solidFill>
                <a:schemeClr val="accent4"/>
              </a:solidFill>
              <a:prstDash val="solid"/>
              <a:round/>
              <a:headEnd len="sm" w="sm" type="none"/>
              <a:tailEnd len="sm" w="sm" type="none"/>
            </a:ln>
          </p:spPr>
        </p:cxnSp>
        <p:cxnSp>
          <p:nvCxnSpPr>
            <p:cNvPr id="6677" name="Google Shape;6677;p6"/>
            <p:cNvCxnSpPr/>
            <p:nvPr/>
          </p:nvCxnSpPr>
          <p:spPr>
            <a:xfrm>
              <a:off x="9099322" y="2972205"/>
              <a:ext cx="0" cy="1126600"/>
            </a:xfrm>
            <a:prstGeom prst="straightConnector1">
              <a:avLst/>
            </a:prstGeom>
            <a:noFill/>
            <a:ln cap="flat" cmpd="sng" w="9525">
              <a:solidFill>
                <a:schemeClr val="accent4"/>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
    <p:spTree>
      <p:nvGrpSpPr>
        <p:cNvPr id="6678" name="Shape 6678"/>
        <p:cNvGrpSpPr/>
        <p:nvPr/>
      </p:nvGrpSpPr>
      <p:grpSpPr>
        <a:xfrm>
          <a:off x="0" y="0"/>
          <a:ext cx="0" cy="0"/>
          <a:chOff x="0" y="0"/>
          <a:chExt cx="0" cy="0"/>
        </a:xfrm>
      </p:grpSpPr>
      <p:sp>
        <p:nvSpPr>
          <p:cNvPr id="6679" name="Google Shape;6679;p7"/>
          <p:cNvSpPr/>
          <p:nvPr/>
        </p:nvSpPr>
        <p:spPr>
          <a:xfrm rot="-3106958">
            <a:off x="6939255" y="4395656"/>
            <a:ext cx="3033719" cy="1440649"/>
          </a:xfrm>
          <a:prstGeom prst="triangle">
            <a:avLst>
              <a:gd fmla="val 6004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80" name="Google Shape;6680;p7"/>
          <p:cNvGrpSpPr/>
          <p:nvPr/>
        </p:nvGrpSpPr>
        <p:grpSpPr>
          <a:xfrm flipH="1" rot="10031400">
            <a:off x="-1274034" y="4340473"/>
            <a:ext cx="3508730" cy="2389143"/>
            <a:chOff x="4233250" y="3116575"/>
            <a:chExt cx="2401825" cy="1465700"/>
          </a:xfrm>
        </p:grpSpPr>
        <p:sp>
          <p:nvSpPr>
            <p:cNvPr id="6681" name="Google Shape;6681;p7"/>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7"/>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7"/>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7"/>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7"/>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7"/>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7"/>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7"/>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7"/>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7"/>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7"/>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7"/>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7"/>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7"/>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7"/>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7"/>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7"/>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7"/>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7"/>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7"/>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7"/>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7"/>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7"/>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7"/>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7"/>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7"/>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7"/>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7"/>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7"/>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7"/>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7"/>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7"/>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7"/>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7"/>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7"/>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7"/>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7"/>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7"/>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7"/>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7"/>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7"/>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7"/>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7"/>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7"/>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7"/>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7"/>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7"/>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7"/>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7"/>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7"/>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7"/>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7"/>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7"/>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7"/>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7"/>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7"/>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7"/>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7"/>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7"/>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7"/>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7"/>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7"/>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7"/>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7"/>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7"/>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7"/>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7"/>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7"/>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7"/>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7"/>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7"/>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7"/>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7"/>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7"/>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7"/>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7"/>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7"/>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7"/>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7"/>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7"/>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7"/>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7"/>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7"/>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7"/>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7"/>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7"/>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7"/>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7"/>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7"/>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7"/>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7"/>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7"/>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7"/>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7"/>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7"/>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7"/>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7"/>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7"/>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7"/>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7"/>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7"/>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7"/>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7"/>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7"/>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7"/>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7"/>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7"/>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7"/>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7"/>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7"/>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7"/>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7"/>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7"/>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7"/>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7"/>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7"/>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7"/>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7"/>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7"/>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7"/>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7"/>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7"/>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7"/>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7"/>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7"/>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7"/>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7"/>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7"/>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7"/>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7"/>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7"/>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7"/>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7"/>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7"/>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7"/>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7"/>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7"/>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7"/>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7"/>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7"/>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7"/>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7"/>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7"/>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7"/>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7"/>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7"/>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7"/>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7"/>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7"/>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7"/>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7"/>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7"/>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7"/>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7"/>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7"/>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7"/>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7"/>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7"/>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7"/>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7"/>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7"/>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7"/>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7"/>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7"/>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7"/>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7"/>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7"/>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7"/>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7"/>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7"/>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7"/>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7"/>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7"/>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7"/>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7"/>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7"/>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7"/>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7"/>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7"/>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7"/>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7"/>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7"/>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7"/>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7"/>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7"/>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7"/>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7"/>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7"/>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7"/>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7"/>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7"/>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7"/>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7"/>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7"/>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7"/>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7"/>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7"/>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7"/>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7"/>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7"/>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7"/>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7"/>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7"/>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7"/>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7"/>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7"/>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7"/>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7"/>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7"/>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7"/>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7"/>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7"/>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7"/>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7"/>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7"/>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7"/>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7"/>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7"/>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7"/>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7"/>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7"/>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7"/>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7"/>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7"/>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7"/>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7"/>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7"/>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7"/>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7"/>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7"/>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7"/>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7"/>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7"/>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7"/>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7"/>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7"/>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7"/>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7"/>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7"/>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7"/>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7"/>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7"/>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7"/>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7"/>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7"/>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7"/>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7"/>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7"/>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7"/>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7"/>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7"/>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7"/>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7"/>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7"/>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7"/>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7"/>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7"/>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7"/>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7"/>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7"/>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7"/>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7"/>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7"/>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7"/>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7"/>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7"/>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7"/>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7"/>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7"/>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7"/>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7"/>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7"/>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7"/>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7"/>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7"/>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7"/>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7"/>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7"/>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7"/>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7"/>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7"/>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7"/>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7"/>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4" name="Google Shape;6964;p7"/>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7"/>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6" name="Google Shape;6966;p7"/>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7" name="Google Shape;6967;p7"/>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8" name="Google Shape;6968;p7"/>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9" name="Google Shape;6969;p7"/>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0" name="Google Shape;6970;p7"/>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1" name="Google Shape;6971;p7"/>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2" name="Google Shape;6972;p7"/>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3" name="Google Shape;6973;p7"/>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4" name="Google Shape;6974;p7"/>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5" name="Google Shape;6975;p7"/>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6" name="Google Shape;6976;p7"/>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7" name="Google Shape;6977;p7"/>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8" name="Google Shape;6978;p7"/>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9" name="Google Shape;6979;p7"/>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0" name="Google Shape;6980;p7"/>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1" name="Google Shape;6981;p7"/>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2" name="Google Shape;6982;p7"/>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3" name="Google Shape;6983;p7"/>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4" name="Google Shape;6984;p7"/>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5" name="Google Shape;6985;p7"/>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6" name="Google Shape;6986;p7"/>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7" name="Google Shape;6987;p7"/>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8" name="Google Shape;6988;p7"/>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9" name="Google Shape;6989;p7"/>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0" name="Google Shape;6990;p7"/>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1" name="Google Shape;6991;p7"/>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2" name="Google Shape;6992;p7"/>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3" name="Google Shape;6993;p7"/>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4" name="Google Shape;6994;p7"/>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5" name="Google Shape;6995;p7"/>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6" name="Google Shape;6996;p7"/>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7" name="Google Shape;6997;p7"/>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8" name="Google Shape;6998;p7"/>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9" name="Google Shape;6999;p7"/>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0" name="Google Shape;7000;p7"/>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7"/>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7"/>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7"/>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7"/>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7"/>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7"/>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7"/>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7"/>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7"/>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7"/>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7"/>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7"/>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7"/>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7"/>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7"/>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7"/>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7"/>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7"/>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7"/>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7"/>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7"/>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7"/>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7"/>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7"/>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7"/>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7"/>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7"/>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7"/>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7"/>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7"/>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7"/>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7"/>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7"/>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7"/>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7"/>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7"/>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7"/>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7"/>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7"/>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7"/>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7"/>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7"/>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7"/>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7"/>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7"/>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7"/>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7"/>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7"/>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7"/>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7"/>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7"/>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7"/>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7"/>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7"/>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7"/>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7"/>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7"/>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7"/>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7"/>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7"/>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7"/>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7"/>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7"/>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7"/>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7"/>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7"/>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7"/>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7"/>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7"/>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7"/>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7"/>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7"/>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7"/>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7"/>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7"/>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7"/>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7"/>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7"/>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7"/>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7"/>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7"/>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7"/>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7"/>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7"/>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7"/>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7"/>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7"/>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7"/>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7"/>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7"/>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7"/>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7"/>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7"/>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7"/>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7"/>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7"/>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7"/>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7"/>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7"/>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7"/>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7"/>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7"/>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7"/>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7"/>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7"/>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7"/>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7"/>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7"/>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7"/>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7"/>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7"/>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7"/>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7"/>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7"/>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7"/>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7"/>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7"/>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7"/>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7"/>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7"/>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7"/>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7"/>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7"/>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7"/>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7"/>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7"/>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7"/>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7"/>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7"/>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7"/>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7"/>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7"/>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7"/>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7"/>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7"/>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7"/>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7"/>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7"/>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7"/>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7"/>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7"/>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7"/>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7"/>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7"/>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7"/>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7"/>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7"/>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7"/>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7"/>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7"/>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7"/>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7"/>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7"/>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7"/>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7"/>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7"/>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7"/>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7"/>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7"/>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7"/>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7"/>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7"/>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7"/>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7"/>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7"/>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7"/>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7"/>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7"/>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7"/>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7"/>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7"/>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7"/>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7"/>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7"/>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7"/>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7"/>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7"/>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7"/>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7"/>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0" name="Google Shape;7180;p7"/>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7"/>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7"/>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7"/>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4" name="Google Shape;7184;p7"/>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7"/>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7"/>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7"/>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7"/>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7"/>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7"/>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7"/>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7"/>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7"/>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7"/>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7"/>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7"/>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7"/>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7"/>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7"/>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7"/>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7"/>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7"/>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7"/>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7"/>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7"/>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7"/>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7"/>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7"/>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7"/>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7"/>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7"/>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7"/>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7"/>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7"/>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7"/>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7"/>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7"/>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7"/>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9" name="Google Shape;7219;p7"/>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7"/>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1" name="Google Shape;7221;p7"/>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2" name="Google Shape;7222;p7"/>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3" name="Google Shape;7223;p7"/>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4" name="Google Shape;7224;p7"/>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5" name="Google Shape;7225;p7"/>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6" name="Google Shape;7226;p7"/>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7" name="Google Shape;7227;p7"/>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8" name="Google Shape;7228;p7"/>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9" name="Google Shape;7229;p7"/>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0" name="Google Shape;7230;p7"/>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1" name="Google Shape;7231;p7"/>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2" name="Google Shape;7232;p7"/>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3" name="Google Shape;7233;p7"/>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4" name="Google Shape;7234;p7"/>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5" name="Google Shape;7235;p7"/>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6" name="Google Shape;7236;p7"/>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7" name="Google Shape;7237;p7"/>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8" name="Google Shape;7238;p7"/>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7"/>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7"/>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7"/>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7"/>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7"/>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7"/>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7"/>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7"/>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7"/>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7"/>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7"/>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7"/>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7"/>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7"/>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7"/>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7"/>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7"/>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7"/>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7"/>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7"/>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9" name="Google Shape;7259;p7"/>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7"/>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7"/>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7"/>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7"/>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7"/>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7"/>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7"/>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7"/>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7"/>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7"/>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7"/>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7"/>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7"/>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7"/>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7"/>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7"/>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7"/>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7"/>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7"/>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7"/>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7"/>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7"/>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7"/>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7"/>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7"/>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7"/>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7"/>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7"/>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7"/>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7"/>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7"/>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7"/>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7"/>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7"/>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7"/>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7"/>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7"/>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7" name="Google Shape;7297;p7"/>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7"/>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7"/>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7"/>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7"/>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7"/>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7"/>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4" name="Google Shape;7304;p7"/>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5" name="Google Shape;7305;p7"/>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7"/>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7"/>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7"/>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9" name="Google Shape;7309;p7"/>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7"/>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7"/>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7"/>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7"/>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7"/>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7"/>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7"/>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7"/>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7"/>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7"/>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7"/>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7"/>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7"/>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7"/>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7"/>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7"/>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7"/>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7"/>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7"/>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7"/>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7"/>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7"/>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7"/>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7"/>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7"/>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7"/>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7"/>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7"/>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7"/>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7"/>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7"/>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1" name="Google Shape;7341;p7"/>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7"/>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7"/>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7"/>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7"/>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7"/>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7"/>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7"/>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7"/>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7"/>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7"/>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7"/>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7"/>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7"/>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7"/>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7"/>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7"/>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7"/>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7"/>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7"/>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7"/>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7"/>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7"/>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7"/>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7"/>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7"/>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7"/>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7"/>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7"/>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7"/>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7"/>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7"/>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7"/>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7"/>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7"/>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7"/>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7"/>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7"/>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7"/>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7"/>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7"/>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7"/>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7"/>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7"/>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7"/>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7"/>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7"/>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7"/>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7"/>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7"/>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7"/>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7"/>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7"/>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7"/>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7"/>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7"/>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7"/>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7"/>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7"/>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7"/>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7"/>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7"/>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7"/>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7"/>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7"/>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7"/>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7"/>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7"/>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7"/>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7"/>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7"/>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7"/>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7"/>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7"/>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7"/>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7"/>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7"/>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7"/>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7"/>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7"/>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7"/>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7"/>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7"/>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7"/>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7"/>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7"/>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7"/>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7"/>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7"/>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7"/>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7"/>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7"/>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7"/>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7"/>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7"/>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7"/>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7"/>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7"/>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7"/>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7"/>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7"/>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7"/>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7"/>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7"/>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7"/>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7"/>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7"/>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7"/>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7"/>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7"/>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7"/>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7"/>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7"/>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7"/>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7"/>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7"/>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7" name="Google Shape;7457;p7"/>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7"/>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9" name="Google Shape;7459;p7"/>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0" name="Google Shape;7460;p7"/>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1" name="Google Shape;7461;p7"/>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2" name="Google Shape;7462;p7"/>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3" name="Google Shape;7463;p7"/>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4" name="Google Shape;7464;p7"/>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5" name="Google Shape;7465;p7"/>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6" name="Google Shape;7466;p7"/>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7" name="Google Shape;7467;p7"/>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8" name="Google Shape;7468;p7"/>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9" name="Google Shape;7469;p7"/>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0" name="Google Shape;7470;p7"/>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1" name="Google Shape;7471;p7"/>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2" name="Google Shape;7472;p7"/>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3" name="Google Shape;7473;p7"/>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4" name="Google Shape;7474;p7"/>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5" name="Google Shape;7475;p7"/>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6" name="Google Shape;7476;p7"/>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7" name="Google Shape;7477;p7"/>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8" name="Google Shape;7478;p7"/>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9" name="Google Shape;7479;p7"/>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0" name="Google Shape;7480;p7"/>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1" name="Google Shape;7481;p7"/>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2" name="Google Shape;7482;p7"/>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3" name="Google Shape;7483;p7"/>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4" name="Google Shape;7484;p7"/>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5" name="Google Shape;7485;p7"/>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6" name="Google Shape;7486;p7"/>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7" name="Google Shape;7487;p7"/>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8" name="Google Shape;7488;p7"/>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9" name="Google Shape;7489;p7"/>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0" name="Google Shape;7490;p7"/>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1" name="Google Shape;7491;p7"/>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2" name="Google Shape;7492;p7"/>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3" name="Google Shape;7493;p7"/>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4" name="Google Shape;7494;p7"/>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5" name="Google Shape;7495;p7"/>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6" name="Google Shape;7496;p7"/>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7" name="Google Shape;7497;p7"/>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8" name="Google Shape;7498;p7"/>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9" name="Google Shape;7499;p7"/>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0" name="Google Shape;7500;p7"/>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1" name="Google Shape;7501;p7"/>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2" name="Google Shape;7502;p7"/>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3" name="Google Shape;7503;p7"/>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4" name="Google Shape;7504;p7"/>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5" name="Google Shape;7505;p7"/>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6" name="Google Shape;7506;p7"/>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7" name="Google Shape;7507;p7"/>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8" name="Google Shape;7508;p7"/>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9" name="Google Shape;7509;p7"/>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0" name="Google Shape;7510;p7"/>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1" name="Google Shape;7511;p7"/>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2" name="Google Shape;7512;p7"/>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3" name="Google Shape;7513;p7"/>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4" name="Google Shape;7514;p7"/>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5" name="Google Shape;7515;p7"/>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6" name="Google Shape;7516;p7"/>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7" name="Google Shape;7517;p7"/>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8" name="Google Shape;7518;p7"/>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9" name="Google Shape;7519;p7"/>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0" name="Google Shape;7520;p7"/>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1" name="Google Shape;7521;p7"/>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2" name="Google Shape;7522;p7"/>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3" name="Google Shape;7523;p7"/>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4" name="Google Shape;7524;p7"/>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5" name="Google Shape;7525;p7"/>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6" name="Google Shape;7526;p7"/>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7" name="Google Shape;7527;p7"/>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8" name="Google Shape;7528;p7"/>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9" name="Google Shape;7529;p7"/>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0" name="Google Shape;7530;p7"/>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1" name="Google Shape;7531;p7"/>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2" name="Google Shape;7532;p7"/>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3" name="Google Shape;7533;p7"/>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4" name="Google Shape;7534;p7"/>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5" name="Google Shape;7535;p7"/>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6" name="Google Shape;7536;p7"/>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7" name="Google Shape;7537;p7"/>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8" name="Google Shape;7538;p7"/>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9" name="Google Shape;7539;p7"/>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0" name="Google Shape;7540;p7"/>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1" name="Google Shape;7541;p7"/>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2" name="Google Shape;7542;p7"/>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3" name="Google Shape;7543;p7"/>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4" name="Google Shape;7544;p7"/>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5" name="Google Shape;7545;p7"/>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6" name="Google Shape;7546;p7"/>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7" name="Google Shape;7547;p7"/>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8" name="Google Shape;7548;p7"/>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7"/>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0" name="Google Shape;7550;p7"/>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1" name="Google Shape;7551;p7"/>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2" name="Google Shape;7552;p7"/>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3" name="Google Shape;7553;p7"/>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4" name="Google Shape;7554;p7"/>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5" name="Google Shape;7555;p7"/>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6" name="Google Shape;7556;p7"/>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7" name="Google Shape;7557;p7"/>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8" name="Google Shape;7558;p7"/>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9" name="Google Shape;7559;p7"/>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0" name="Google Shape;7560;p7"/>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1" name="Google Shape;7561;p7"/>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7"/>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7"/>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7"/>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7"/>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7"/>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7" name="Google Shape;7567;p7"/>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7"/>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9" name="Google Shape;7569;p7"/>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0" name="Google Shape;7570;p7"/>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1" name="Google Shape;7571;p7"/>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2" name="Google Shape;7572;p7"/>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3" name="Google Shape;7573;p7"/>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4" name="Google Shape;7574;p7"/>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5" name="Google Shape;7575;p7"/>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6" name="Google Shape;7576;p7"/>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7" name="Google Shape;7577;p7"/>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8" name="Google Shape;7578;p7"/>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9" name="Google Shape;7579;p7"/>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0" name="Google Shape;7580;p7"/>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1" name="Google Shape;7581;p7"/>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2" name="Google Shape;7582;p7"/>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3" name="Google Shape;7583;p7"/>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4" name="Google Shape;7584;p7"/>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5" name="Google Shape;7585;p7"/>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6" name="Google Shape;7586;p7"/>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7" name="Google Shape;7587;p7"/>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8" name="Google Shape;7588;p7"/>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9" name="Google Shape;7589;p7"/>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0" name="Google Shape;7590;p7"/>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1" name="Google Shape;7591;p7"/>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2" name="Google Shape;7592;p7"/>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3" name="Google Shape;7593;p7"/>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4" name="Google Shape;7594;p7"/>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5" name="Google Shape;7595;p7"/>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6" name="Google Shape;7596;p7"/>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7"/>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8" name="Google Shape;7598;p7"/>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9" name="Google Shape;7599;p7"/>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0" name="Google Shape;7600;p7"/>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1" name="Google Shape;7601;p7"/>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2" name="Google Shape;7602;p7"/>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3" name="Google Shape;7603;p7"/>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4" name="Google Shape;7604;p7"/>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5" name="Google Shape;7605;p7"/>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6" name="Google Shape;7606;p7"/>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7" name="Google Shape;7607;p7"/>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8" name="Google Shape;7608;p7"/>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9" name="Google Shape;7609;p7"/>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0" name="Google Shape;7610;p7"/>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1" name="Google Shape;7611;p7"/>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2" name="Google Shape;7612;p7"/>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3" name="Google Shape;7613;p7"/>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4" name="Google Shape;7614;p7"/>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5" name="Google Shape;7615;p7"/>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6" name="Google Shape;7616;p7"/>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7" name="Google Shape;7617;p7"/>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8" name="Google Shape;7618;p7"/>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9" name="Google Shape;7619;p7"/>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0" name="Google Shape;7620;p7"/>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1" name="Google Shape;7621;p7"/>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2" name="Google Shape;7622;p7"/>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3" name="Google Shape;7623;p7"/>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4" name="Google Shape;7624;p7"/>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5" name="Google Shape;7625;p7"/>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6" name="Google Shape;7626;p7"/>
          <p:cNvGrpSpPr/>
          <p:nvPr/>
        </p:nvGrpSpPr>
        <p:grpSpPr>
          <a:xfrm rot="6468492">
            <a:off x="7708071" y="3931151"/>
            <a:ext cx="283315" cy="1463903"/>
            <a:chOff x="8659900" y="822500"/>
            <a:chExt cx="196790" cy="1278900"/>
          </a:xfrm>
        </p:grpSpPr>
        <p:cxnSp>
          <p:nvCxnSpPr>
            <p:cNvPr id="7627" name="Google Shape;7627;p7"/>
            <p:cNvCxnSpPr/>
            <p:nvPr/>
          </p:nvCxnSpPr>
          <p:spPr>
            <a:xfrm>
              <a:off x="8659900" y="974900"/>
              <a:ext cx="0" cy="1126500"/>
            </a:xfrm>
            <a:prstGeom prst="straightConnector1">
              <a:avLst/>
            </a:prstGeom>
            <a:noFill/>
            <a:ln cap="flat" cmpd="sng" w="9525">
              <a:solidFill>
                <a:schemeClr val="accent4"/>
              </a:solidFill>
              <a:prstDash val="solid"/>
              <a:round/>
              <a:headEnd len="sm" w="sm" type="none"/>
              <a:tailEnd len="sm" w="sm" type="none"/>
            </a:ln>
          </p:spPr>
        </p:cxnSp>
        <p:cxnSp>
          <p:nvCxnSpPr>
            <p:cNvPr id="7628" name="Google Shape;7628;p7"/>
            <p:cNvCxnSpPr/>
            <p:nvPr/>
          </p:nvCxnSpPr>
          <p:spPr>
            <a:xfrm>
              <a:off x="8758295" y="898700"/>
              <a:ext cx="0" cy="1126500"/>
            </a:xfrm>
            <a:prstGeom prst="straightConnector1">
              <a:avLst/>
            </a:prstGeom>
            <a:noFill/>
            <a:ln cap="flat" cmpd="sng" w="9525">
              <a:solidFill>
                <a:schemeClr val="accent4"/>
              </a:solidFill>
              <a:prstDash val="solid"/>
              <a:round/>
              <a:headEnd len="sm" w="sm" type="none"/>
              <a:tailEnd len="sm" w="sm" type="none"/>
            </a:ln>
          </p:spPr>
        </p:cxnSp>
        <p:cxnSp>
          <p:nvCxnSpPr>
            <p:cNvPr id="7629" name="Google Shape;7629;p7"/>
            <p:cNvCxnSpPr/>
            <p:nvPr/>
          </p:nvCxnSpPr>
          <p:spPr>
            <a:xfrm>
              <a:off x="8856690" y="822500"/>
              <a:ext cx="0" cy="1126500"/>
            </a:xfrm>
            <a:prstGeom prst="straightConnector1">
              <a:avLst/>
            </a:prstGeom>
            <a:noFill/>
            <a:ln cap="flat" cmpd="sng" w="9525">
              <a:solidFill>
                <a:schemeClr val="accent4"/>
              </a:solidFill>
              <a:prstDash val="solid"/>
              <a:round/>
              <a:headEnd len="sm" w="sm" type="none"/>
              <a:tailEnd len="sm" w="sm" type="none"/>
            </a:ln>
          </p:spPr>
        </p:cxnSp>
      </p:grpSp>
      <p:grpSp>
        <p:nvGrpSpPr>
          <p:cNvPr id="7630" name="Google Shape;7630;p7"/>
          <p:cNvGrpSpPr/>
          <p:nvPr/>
        </p:nvGrpSpPr>
        <p:grpSpPr>
          <a:xfrm flipH="1" rot="7249463">
            <a:off x="-861649" y="77349"/>
            <a:ext cx="2150545" cy="1464541"/>
            <a:chOff x="4233250" y="3116575"/>
            <a:chExt cx="2401825" cy="1465700"/>
          </a:xfrm>
        </p:grpSpPr>
        <p:sp>
          <p:nvSpPr>
            <p:cNvPr id="7631" name="Google Shape;7631;p7"/>
            <p:cNvSpPr/>
            <p:nvPr/>
          </p:nvSpPr>
          <p:spPr>
            <a:xfrm>
              <a:off x="6620850" y="3116575"/>
              <a:ext cx="14225" cy="19975"/>
            </a:xfrm>
            <a:custGeom>
              <a:rect b="b" l="l" r="r" t="t"/>
              <a:pathLst>
                <a:path extrusionOk="0" h="799" w="569">
                  <a:moveTo>
                    <a:pt x="556" y="1"/>
                  </a:moveTo>
                  <a:cubicBezTo>
                    <a:pt x="90" y="1"/>
                    <a:pt x="1" y="669"/>
                    <a:pt x="461" y="799"/>
                  </a:cubicBezTo>
                  <a:lnTo>
                    <a:pt x="568" y="1"/>
                  </a:lnTo>
                  <a:cubicBezTo>
                    <a:pt x="564" y="1"/>
                    <a:pt x="560"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2" name="Google Shape;7632;p7"/>
            <p:cNvSpPr/>
            <p:nvPr/>
          </p:nvSpPr>
          <p:spPr>
            <a:xfrm>
              <a:off x="6590700" y="3147250"/>
              <a:ext cx="24125" cy="20700"/>
            </a:xfrm>
            <a:custGeom>
              <a:rect b="b" l="l" r="r" t="t"/>
              <a:pathLst>
                <a:path extrusionOk="0" h="828" w="965">
                  <a:moveTo>
                    <a:pt x="548" y="0"/>
                  </a:moveTo>
                  <a:cubicBezTo>
                    <a:pt x="191" y="0"/>
                    <a:pt x="0" y="441"/>
                    <a:pt x="250" y="703"/>
                  </a:cubicBezTo>
                  <a:cubicBezTo>
                    <a:pt x="336" y="789"/>
                    <a:pt x="441" y="827"/>
                    <a:pt x="544" y="827"/>
                  </a:cubicBezTo>
                  <a:cubicBezTo>
                    <a:pt x="755" y="827"/>
                    <a:pt x="957" y="665"/>
                    <a:pt x="965" y="417"/>
                  </a:cubicBezTo>
                  <a:cubicBezTo>
                    <a:pt x="965" y="203"/>
                    <a:pt x="786" y="24"/>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3" name="Google Shape;7633;p7"/>
            <p:cNvSpPr/>
            <p:nvPr/>
          </p:nvSpPr>
          <p:spPr>
            <a:xfrm>
              <a:off x="6560025" y="3178200"/>
              <a:ext cx="23850" cy="20500"/>
            </a:xfrm>
            <a:custGeom>
              <a:rect b="b" l="l" r="r" t="t"/>
              <a:pathLst>
                <a:path extrusionOk="0" h="820" w="954">
                  <a:moveTo>
                    <a:pt x="549" y="0"/>
                  </a:moveTo>
                  <a:cubicBezTo>
                    <a:pt x="179" y="0"/>
                    <a:pt x="1" y="441"/>
                    <a:pt x="251" y="703"/>
                  </a:cubicBezTo>
                  <a:cubicBezTo>
                    <a:pt x="335" y="783"/>
                    <a:pt x="437" y="819"/>
                    <a:pt x="537" y="819"/>
                  </a:cubicBezTo>
                  <a:cubicBezTo>
                    <a:pt x="750" y="819"/>
                    <a:pt x="953" y="656"/>
                    <a:pt x="953" y="405"/>
                  </a:cubicBezTo>
                  <a:cubicBezTo>
                    <a:pt x="953"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4" name="Google Shape;7634;p7"/>
            <p:cNvSpPr/>
            <p:nvPr/>
          </p:nvSpPr>
          <p:spPr>
            <a:xfrm>
              <a:off x="6588975" y="3208725"/>
              <a:ext cx="27925" cy="20700"/>
            </a:xfrm>
            <a:custGeom>
              <a:rect b="b" l="l" r="r" t="t"/>
              <a:pathLst>
                <a:path extrusionOk="0" h="828" w="1117">
                  <a:moveTo>
                    <a:pt x="543" y="0"/>
                  </a:moveTo>
                  <a:cubicBezTo>
                    <a:pt x="51" y="0"/>
                    <a:pt x="0" y="793"/>
                    <a:pt x="545" y="827"/>
                  </a:cubicBezTo>
                  <a:lnTo>
                    <a:pt x="617" y="827"/>
                  </a:lnTo>
                  <a:cubicBezTo>
                    <a:pt x="1117" y="768"/>
                    <a:pt x="1117" y="53"/>
                    <a:pt x="617" y="6"/>
                  </a:cubicBezTo>
                  <a:cubicBezTo>
                    <a:pt x="591" y="2"/>
                    <a:pt x="567"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5" name="Google Shape;7635;p7"/>
            <p:cNvSpPr/>
            <p:nvPr/>
          </p:nvSpPr>
          <p:spPr>
            <a:xfrm>
              <a:off x="6559725" y="3239525"/>
              <a:ext cx="24150" cy="20625"/>
            </a:xfrm>
            <a:custGeom>
              <a:rect b="b" l="l" r="r" t="t"/>
              <a:pathLst>
                <a:path extrusionOk="0" h="825" w="966">
                  <a:moveTo>
                    <a:pt x="561" y="0"/>
                  </a:moveTo>
                  <a:cubicBezTo>
                    <a:pt x="191" y="0"/>
                    <a:pt x="1" y="441"/>
                    <a:pt x="263" y="703"/>
                  </a:cubicBezTo>
                  <a:cubicBezTo>
                    <a:pt x="347" y="787"/>
                    <a:pt x="450" y="824"/>
                    <a:pt x="551" y="824"/>
                  </a:cubicBezTo>
                  <a:cubicBezTo>
                    <a:pt x="763" y="824"/>
                    <a:pt x="965" y="659"/>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6" name="Google Shape;7636;p7"/>
            <p:cNvSpPr/>
            <p:nvPr/>
          </p:nvSpPr>
          <p:spPr>
            <a:xfrm>
              <a:off x="6590700" y="3270175"/>
              <a:ext cx="21450" cy="20575"/>
            </a:xfrm>
            <a:custGeom>
              <a:rect b="b" l="l" r="r" t="t"/>
              <a:pathLst>
                <a:path extrusionOk="0" h="823" w="858">
                  <a:moveTo>
                    <a:pt x="548" y="0"/>
                  </a:moveTo>
                  <a:cubicBezTo>
                    <a:pt x="0" y="0"/>
                    <a:pt x="0" y="822"/>
                    <a:pt x="548" y="822"/>
                  </a:cubicBezTo>
                  <a:cubicBezTo>
                    <a:pt x="631" y="822"/>
                    <a:pt x="703" y="798"/>
                    <a:pt x="774" y="751"/>
                  </a:cubicBezTo>
                  <a:lnTo>
                    <a:pt x="857" y="155"/>
                  </a:lnTo>
                  <a:cubicBezTo>
                    <a:pt x="786" y="72"/>
                    <a:pt x="679" y="12"/>
                    <a:pt x="572"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7" name="Google Shape;7637;p7"/>
            <p:cNvSpPr/>
            <p:nvPr/>
          </p:nvSpPr>
          <p:spPr>
            <a:xfrm>
              <a:off x="6559725" y="3301125"/>
              <a:ext cx="24150" cy="20625"/>
            </a:xfrm>
            <a:custGeom>
              <a:rect b="b" l="l" r="r" t="t"/>
              <a:pathLst>
                <a:path extrusionOk="0" h="825" w="966">
                  <a:moveTo>
                    <a:pt x="561" y="1"/>
                  </a:moveTo>
                  <a:cubicBezTo>
                    <a:pt x="191" y="1"/>
                    <a:pt x="1" y="441"/>
                    <a:pt x="263" y="703"/>
                  </a:cubicBezTo>
                  <a:cubicBezTo>
                    <a:pt x="347" y="787"/>
                    <a:pt x="449" y="825"/>
                    <a:pt x="549" y="825"/>
                  </a:cubicBezTo>
                  <a:cubicBezTo>
                    <a:pt x="762" y="825"/>
                    <a:pt x="965" y="656"/>
                    <a:pt x="965" y="406"/>
                  </a:cubicBezTo>
                  <a:cubicBezTo>
                    <a:pt x="965" y="191"/>
                    <a:pt x="799"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8" name="Google Shape;7638;p7"/>
            <p:cNvSpPr/>
            <p:nvPr/>
          </p:nvSpPr>
          <p:spPr>
            <a:xfrm>
              <a:off x="6594275" y="3332075"/>
              <a:ext cx="9550" cy="19375"/>
            </a:xfrm>
            <a:custGeom>
              <a:rect b="b" l="l" r="r" t="t"/>
              <a:pathLst>
                <a:path extrusionOk="0" h="775" w="382">
                  <a:moveTo>
                    <a:pt x="381" y="1"/>
                  </a:moveTo>
                  <a:lnTo>
                    <a:pt x="381" y="1"/>
                  </a:lnTo>
                  <a:cubicBezTo>
                    <a:pt x="167" y="13"/>
                    <a:pt x="12" y="191"/>
                    <a:pt x="12" y="394"/>
                  </a:cubicBezTo>
                  <a:lnTo>
                    <a:pt x="0" y="394"/>
                  </a:lnTo>
                  <a:cubicBezTo>
                    <a:pt x="0" y="561"/>
                    <a:pt x="107" y="715"/>
                    <a:pt x="262" y="775"/>
                  </a:cubicBezTo>
                  <a:lnTo>
                    <a:pt x="38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9" name="Google Shape;7639;p7"/>
            <p:cNvSpPr/>
            <p:nvPr/>
          </p:nvSpPr>
          <p:spPr>
            <a:xfrm>
              <a:off x="6560025" y="3362450"/>
              <a:ext cx="23850" cy="20625"/>
            </a:xfrm>
            <a:custGeom>
              <a:rect b="b" l="l" r="r" t="t"/>
              <a:pathLst>
                <a:path extrusionOk="0" h="825" w="954">
                  <a:moveTo>
                    <a:pt x="549" y="0"/>
                  </a:moveTo>
                  <a:cubicBezTo>
                    <a:pt x="179" y="0"/>
                    <a:pt x="1" y="441"/>
                    <a:pt x="251" y="703"/>
                  </a:cubicBezTo>
                  <a:cubicBezTo>
                    <a:pt x="335" y="787"/>
                    <a:pt x="438" y="825"/>
                    <a:pt x="539" y="825"/>
                  </a:cubicBezTo>
                  <a:cubicBezTo>
                    <a:pt x="751" y="825"/>
                    <a:pt x="953" y="659"/>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0" name="Google Shape;7640;p7"/>
            <p:cNvSpPr/>
            <p:nvPr/>
          </p:nvSpPr>
          <p:spPr>
            <a:xfrm>
              <a:off x="6560025" y="3424075"/>
              <a:ext cx="23850" cy="20475"/>
            </a:xfrm>
            <a:custGeom>
              <a:rect b="b" l="l" r="r" t="t"/>
              <a:pathLst>
                <a:path extrusionOk="0" h="819" w="954">
                  <a:moveTo>
                    <a:pt x="549" y="0"/>
                  </a:moveTo>
                  <a:cubicBezTo>
                    <a:pt x="179" y="0"/>
                    <a:pt x="1" y="441"/>
                    <a:pt x="251" y="702"/>
                  </a:cubicBezTo>
                  <a:cubicBezTo>
                    <a:pt x="335" y="783"/>
                    <a:pt x="437" y="819"/>
                    <a:pt x="537" y="819"/>
                  </a:cubicBezTo>
                  <a:cubicBezTo>
                    <a:pt x="750" y="819"/>
                    <a:pt x="953" y="656"/>
                    <a:pt x="953" y="405"/>
                  </a:cubicBezTo>
                  <a:cubicBezTo>
                    <a:pt x="953" y="191"/>
                    <a:pt x="775" y="12"/>
                    <a:pt x="560"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1" name="Google Shape;7641;p7"/>
            <p:cNvSpPr/>
            <p:nvPr/>
          </p:nvSpPr>
          <p:spPr>
            <a:xfrm>
              <a:off x="6529975" y="3147250"/>
              <a:ext cx="28000" cy="20550"/>
            </a:xfrm>
            <a:custGeom>
              <a:rect b="b" l="l" r="r" t="t"/>
              <a:pathLst>
                <a:path extrusionOk="0" h="822" w="1120">
                  <a:moveTo>
                    <a:pt x="524" y="0"/>
                  </a:moveTo>
                  <a:cubicBezTo>
                    <a:pt x="0"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2" name="Google Shape;7642;p7"/>
            <p:cNvSpPr/>
            <p:nvPr/>
          </p:nvSpPr>
          <p:spPr>
            <a:xfrm>
              <a:off x="6498425" y="3178200"/>
              <a:ext cx="24125" cy="20500"/>
            </a:xfrm>
            <a:custGeom>
              <a:rect b="b" l="l" r="r" t="t"/>
              <a:pathLst>
                <a:path extrusionOk="0" h="820"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3" name="Google Shape;7643;p7"/>
            <p:cNvSpPr/>
            <p:nvPr/>
          </p:nvSpPr>
          <p:spPr>
            <a:xfrm>
              <a:off x="6565400" y="3127000"/>
              <a:ext cx="18475" cy="10150"/>
            </a:xfrm>
            <a:custGeom>
              <a:rect b="b" l="l" r="r" t="t"/>
              <a:pathLst>
                <a:path extrusionOk="0" h="406" w="739">
                  <a:moveTo>
                    <a:pt x="738" y="1"/>
                  </a:moveTo>
                  <a:lnTo>
                    <a:pt x="0" y="227"/>
                  </a:lnTo>
                  <a:cubicBezTo>
                    <a:pt x="71" y="332"/>
                    <a:pt x="199" y="403"/>
                    <a:pt x="340" y="405"/>
                  </a:cubicBezTo>
                  <a:lnTo>
                    <a:pt x="340" y="405"/>
                  </a:lnTo>
                  <a:cubicBezTo>
                    <a:pt x="563" y="402"/>
                    <a:pt x="738" y="225"/>
                    <a:pt x="738" y="1"/>
                  </a:cubicBezTo>
                  <a:close/>
                  <a:moveTo>
                    <a:pt x="340" y="405"/>
                  </a:moveTo>
                  <a:lnTo>
                    <a:pt x="340" y="405"/>
                  </a:lnTo>
                  <a:cubicBezTo>
                    <a:pt x="338" y="405"/>
                    <a:pt x="336" y="405"/>
                    <a:pt x="334" y="405"/>
                  </a:cubicBezTo>
                  <a:lnTo>
                    <a:pt x="345" y="405"/>
                  </a:lnTo>
                  <a:cubicBezTo>
                    <a:pt x="343" y="405"/>
                    <a:pt x="341" y="405"/>
                    <a:pt x="340" y="40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4" name="Google Shape;7644;p7"/>
            <p:cNvSpPr/>
            <p:nvPr/>
          </p:nvSpPr>
          <p:spPr>
            <a:xfrm>
              <a:off x="6528775" y="3208850"/>
              <a:ext cx="28600" cy="20275"/>
            </a:xfrm>
            <a:custGeom>
              <a:rect b="b" l="l" r="r" t="t"/>
              <a:pathLst>
                <a:path extrusionOk="0" h="811" w="1144">
                  <a:moveTo>
                    <a:pt x="572" y="1"/>
                  </a:moveTo>
                  <a:cubicBezTo>
                    <a:pt x="1" y="13"/>
                    <a:pt x="72" y="810"/>
                    <a:pt x="572" y="810"/>
                  </a:cubicBezTo>
                  <a:cubicBezTo>
                    <a:pt x="1084" y="810"/>
                    <a:pt x="1144"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5" name="Google Shape;7645;p7"/>
            <p:cNvSpPr/>
            <p:nvPr/>
          </p:nvSpPr>
          <p:spPr>
            <a:xfrm>
              <a:off x="6498125" y="323952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6" name="Google Shape;7646;p7"/>
            <p:cNvSpPr/>
            <p:nvPr/>
          </p:nvSpPr>
          <p:spPr>
            <a:xfrm>
              <a:off x="6531150" y="3270175"/>
              <a:ext cx="23850" cy="17000"/>
            </a:xfrm>
            <a:custGeom>
              <a:rect b="b" l="l" r="r" t="t"/>
              <a:pathLst>
                <a:path extrusionOk="0" h="680" w="954">
                  <a:moveTo>
                    <a:pt x="477" y="0"/>
                  </a:moveTo>
                  <a:cubicBezTo>
                    <a:pt x="1" y="12"/>
                    <a:pt x="49" y="679"/>
                    <a:pt x="477" y="679"/>
                  </a:cubicBezTo>
                  <a:cubicBezTo>
                    <a:pt x="906" y="679"/>
                    <a:pt x="953" y="12"/>
                    <a:pt x="48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7" name="Google Shape;7647;p7"/>
            <p:cNvSpPr/>
            <p:nvPr/>
          </p:nvSpPr>
          <p:spPr>
            <a:xfrm>
              <a:off x="6498425" y="3301125"/>
              <a:ext cx="24125" cy="20625"/>
            </a:xfrm>
            <a:custGeom>
              <a:rect b="b" l="l" r="r" t="t"/>
              <a:pathLst>
                <a:path extrusionOk="0" h="825" w="965">
                  <a:moveTo>
                    <a:pt x="548" y="1"/>
                  </a:moveTo>
                  <a:cubicBezTo>
                    <a:pt x="179" y="1"/>
                    <a:pt x="0" y="441"/>
                    <a:pt x="262" y="703"/>
                  </a:cubicBezTo>
                  <a:cubicBezTo>
                    <a:pt x="346" y="787"/>
                    <a:pt x="448" y="825"/>
                    <a:pt x="549" y="825"/>
                  </a:cubicBezTo>
                  <a:cubicBezTo>
                    <a:pt x="761" y="825"/>
                    <a:pt x="965" y="656"/>
                    <a:pt x="965" y="406"/>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8" name="Google Shape;7648;p7"/>
            <p:cNvSpPr/>
            <p:nvPr/>
          </p:nvSpPr>
          <p:spPr>
            <a:xfrm>
              <a:off x="6529075" y="3331800"/>
              <a:ext cx="24125" cy="20625"/>
            </a:xfrm>
            <a:custGeom>
              <a:rect b="b" l="l" r="r" t="t"/>
              <a:pathLst>
                <a:path extrusionOk="0" h="825" w="965">
                  <a:moveTo>
                    <a:pt x="560" y="0"/>
                  </a:moveTo>
                  <a:cubicBezTo>
                    <a:pt x="191" y="0"/>
                    <a:pt x="1" y="441"/>
                    <a:pt x="263" y="703"/>
                  </a:cubicBezTo>
                  <a:cubicBezTo>
                    <a:pt x="347" y="787"/>
                    <a:pt x="450" y="824"/>
                    <a:pt x="551" y="824"/>
                  </a:cubicBezTo>
                  <a:cubicBezTo>
                    <a:pt x="763" y="824"/>
                    <a:pt x="965" y="659"/>
                    <a:pt x="965" y="417"/>
                  </a:cubicBezTo>
                  <a:cubicBezTo>
                    <a:pt x="965" y="191"/>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9" name="Google Shape;7649;p7"/>
            <p:cNvSpPr/>
            <p:nvPr/>
          </p:nvSpPr>
          <p:spPr>
            <a:xfrm>
              <a:off x="6497825" y="3362450"/>
              <a:ext cx="29200" cy="20550"/>
            </a:xfrm>
            <a:custGeom>
              <a:rect b="b" l="l" r="r" t="t"/>
              <a:pathLst>
                <a:path extrusionOk="0" h="822" w="1168">
                  <a:moveTo>
                    <a:pt x="572" y="0"/>
                  </a:moveTo>
                  <a:cubicBezTo>
                    <a:pt x="0" y="12"/>
                    <a:pt x="72" y="822"/>
                    <a:pt x="584" y="822"/>
                  </a:cubicBezTo>
                  <a:cubicBezTo>
                    <a:pt x="1096" y="822"/>
                    <a:pt x="1167" y="12"/>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0" name="Google Shape;7650;p7"/>
            <p:cNvSpPr/>
            <p:nvPr/>
          </p:nvSpPr>
          <p:spPr>
            <a:xfrm>
              <a:off x="6528775" y="3393400"/>
              <a:ext cx="28600" cy="19975"/>
            </a:xfrm>
            <a:custGeom>
              <a:rect b="b" l="l" r="r" t="t"/>
              <a:pathLst>
                <a:path extrusionOk="0" h="799" w="1144">
                  <a:moveTo>
                    <a:pt x="572" y="1"/>
                  </a:moveTo>
                  <a:cubicBezTo>
                    <a:pt x="1" y="1"/>
                    <a:pt x="72" y="798"/>
                    <a:pt x="572" y="798"/>
                  </a:cubicBezTo>
                  <a:cubicBezTo>
                    <a:pt x="1084" y="798"/>
                    <a:pt x="1144"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1" name="Google Shape;7651;p7"/>
            <p:cNvSpPr/>
            <p:nvPr/>
          </p:nvSpPr>
          <p:spPr>
            <a:xfrm>
              <a:off x="6498725"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2" name="Google Shape;7652;p7"/>
            <p:cNvSpPr/>
            <p:nvPr/>
          </p:nvSpPr>
          <p:spPr>
            <a:xfrm>
              <a:off x="6530275" y="3455025"/>
              <a:ext cx="28000" cy="20550"/>
            </a:xfrm>
            <a:custGeom>
              <a:rect b="b" l="l" r="r" t="t"/>
              <a:pathLst>
                <a:path extrusionOk="0" h="822" w="1120">
                  <a:moveTo>
                    <a:pt x="524" y="0"/>
                  </a:moveTo>
                  <a:cubicBezTo>
                    <a:pt x="0" y="48"/>
                    <a:pt x="36"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3" name="Google Shape;7653;p7"/>
            <p:cNvSpPr/>
            <p:nvPr/>
          </p:nvSpPr>
          <p:spPr>
            <a:xfrm>
              <a:off x="6498725" y="3485675"/>
              <a:ext cx="24125" cy="20700"/>
            </a:xfrm>
            <a:custGeom>
              <a:rect b="b" l="l" r="r" t="t"/>
              <a:pathLst>
                <a:path extrusionOk="0" h="828" w="965">
                  <a:moveTo>
                    <a:pt x="560" y="1"/>
                  </a:moveTo>
                  <a:cubicBezTo>
                    <a:pt x="191" y="1"/>
                    <a:pt x="0" y="453"/>
                    <a:pt x="262" y="703"/>
                  </a:cubicBezTo>
                  <a:cubicBezTo>
                    <a:pt x="348" y="789"/>
                    <a:pt x="453" y="827"/>
                    <a:pt x="555" y="827"/>
                  </a:cubicBezTo>
                  <a:cubicBezTo>
                    <a:pt x="766"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4" name="Google Shape;7654;p7"/>
            <p:cNvSpPr/>
            <p:nvPr/>
          </p:nvSpPr>
          <p:spPr>
            <a:xfrm>
              <a:off x="6563900" y="3485675"/>
              <a:ext cx="17300" cy="20575"/>
            </a:xfrm>
            <a:custGeom>
              <a:rect b="b" l="l" r="r" t="t"/>
              <a:pathLst>
                <a:path extrusionOk="0" h="823" w="692">
                  <a:moveTo>
                    <a:pt x="405" y="1"/>
                  </a:moveTo>
                  <a:cubicBezTo>
                    <a:pt x="179" y="1"/>
                    <a:pt x="1" y="179"/>
                    <a:pt x="1" y="405"/>
                  </a:cubicBezTo>
                  <a:lnTo>
                    <a:pt x="1" y="417"/>
                  </a:lnTo>
                  <a:cubicBezTo>
                    <a:pt x="1" y="644"/>
                    <a:pt x="179" y="822"/>
                    <a:pt x="405" y="822"/>
                  </a:cubicBezTo>
                  <a:cubicBezTo>
                    <a:pt x="477" y="822"/>
                    <a:pt x="536" y="810"/>
                    <a:pt x="596" y="774"/>
                  </a:cubicBezTo>
                  <a:lnTo>
                    <a:pt x="691" y="120"/>
                  </a:lnTo>
                  <a:cubicBezTo>
                    <a:pt x="608" y="48"/>
                    <a:pt x="513" y="1"/>
                    <a:pt x="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5" name="Google Shape;7655;p7"/>
            <p:cNvSpPr/>
            <p:nvPr/>
          </p:nvSpPr>
          <p:spPr>
            <a:xfrm>
              <a:off x="6536375"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6" name="Google Shape;7656;p7"/>
            <p:cNvSpPr/>
            <p:nvPr/>
          </p:nvSpPr>
          <p:spPr>
            <a:xfrm>
              <a:off x="650725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7" name="Google Shape;7657;p7"/>
            <p:cNvSpPr/>
            <p:nvPr/>
          </p:nvSpPr>
          <p:spPr>
            <a:xfrm>
              <a:off x="6563900" y="3547300"/>
              <a:ext cx="8650" cy="19075"/>
            </a:xfrm>
            <a:custGeom>
              <a:rect b="b" l="l" r="r" t="t"/>
              <a:pathLst>
                <a:path extrusionOk="0" h="763" w="346">
                  <a:moveTo>
                    <a:pt x="346" y="0"/>
                  </a:moveTo>
                  <a:lnTo>
                    <a:pt x="346" y="0"/>
                  </a:lnTo>
                  <a:cubicBezTo>
                    <a:pt x="144" y="24"/>
                    <a:pt x="1" y="203"/>
                    <a:pt x="1" y="393"/>
                  </a:cubicBezTo>
                  <a:cubicBezTo>
                    <a:pt x="1" y="548"/>
                    <a:pt x="96" y="691"/>
                    <a:pt x="239" y="762"/>
                  </a:cubicBezTo>
                  <a:lnTo>
                    <a:pt x="34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8" name="Google Shape;7658;p7"/>
            <p:cNvSpPr/>
            <p:nvPr/>
          </p:nvSpPr>
          <p:spPr>
            <a:xfrm>
              <a:off x="6529675" y="3577650"/>
              <a:ext cx="24125" cy="20625"/>
            </a:xfrm>
            <a:custGeom>
              <a:rect b="b" l="l" r="r" t="t"/>
              <a:pathLst>
                <a:path extrusionOk="0" h="825" w="965">
                  <a:moveTo>
                    <a:pt x="548" y="1"/>
                  </a:moveTo>
                  <a:cubicBezTo>
                    <a:pt x="179" y="1"/>
                    <a:pt x="0" y="441"/>
                    <a:pt x="262" y="703"/>
                  </a:cubicBezTo>
                  <a:cubicBezTo>
                    <a:pt x="343" y="788"/>
                    <a:pt x="445" y="825"/>
                    <a:pt x="545" y="825"/>
                  </a:cubicBezTo>
                  <a:cubicBezTo>
                    <a:pt x="757" y="825"/>
                    <a:pt x="965" y="659"/>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9" name="Google Shape;7659;p7"/>
            <p:cNvSpPr/>
            <p:nvPr/>
          </p:nvSpPr>
          <p:spPr>
            <a:xfrm>
              <a:off x="6499025" y="3608600"/>
              <a:ext cx="23825" cy="20400"/>
            </a:xfrm>
            <a:custGeom>
              <a:rect b="b" l="l" r="r" t="t"/>
              <a:pathLst>
                <a:path extrusionOk="0" h="816" w="953">
                  <a:moveTo>
                    <a:pt x="548" y="1"/>
                  </a:moveTo>
                  <a:cubicBezTo>
                    <a:pt x="179" y="1"/>
                    <a:pt x="0" y="441"/>
                    <a:pt x="250" y="691"/>
                  </a:cubicBezTo>
                  <a:cubicBezTo>
                    <a:pt x="336" y="777"/>
                    <a:pt x="441" y="816"/>
                    <a:pt x="543" y="816"/>
                  </a:cubicBezTo>
                  <a:cubicBezTo>
                    <a:pt x="754" y="816"/>
                    <a:pt x="953" y="654"/>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0" name="Google Shape;7660;p7"/>
            <p:cNvSpPr/>
            <p:nvPr/>
          </p:nvSpPr>
          <p:spPr>
            <a:xfrm>
              <a:off x="6530275" y="3639275"/>
              <a:ext cx="28000" cy="20250"/>
            </a:xfrm>
            <a:custGeom>
              <a:rect b="b" l="l" r="r" t="t"/>
              <a:pathLst>
                <a:path extrusionOk="0" h="810" w="1120">
                  <a:moveTo>
                    <a:pt x="524" y="0"/>
                  </a:moveTo>
                  <a:cubicBezTo>
                    <a:pt x="0" y="48"/>
                    <a:pt x="36"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1" name="Google Shape;7661;p7"/>
            <p:cNvSpPr/>
            <p:nvPr/>
          </p:nvSpPr>
          <p:spPr>
            <a:xfrm>
              <a:off x="6499025" y="3669925"/>
              <a:ext cx="23825" cy="20625"/>
            </a:xfrm>
            <a:custGeom>
              <a:rect b="b" l="l" r="r" t="t"/>
              <a:pathLst>
                <a:path extrusionOk="0" h="825" w="953">
                  <a:moveTo>
                    <a:pt x="548" y="1"/>
                  </a:moveTo>
                  <a:cubicBezTo>
                    <a:pt x="179" y="1"/>
                    <a:pt x="0" y="441"/>
                    <a:pt x="250" y="703"/>
                  </a:cubicBezTo>
                  <a:cubicBezTo>
                    <a:pt x="334" y="787"/>
                    <a:pt x="436" y="824"/>
                    <a:pt x="537" y="824"/>
                  </a:cubicBezTo>
                  <a:cubicBezTo>
                    <a:pt x="749" y="824"/>
                    <a:pt x="953" y="656"/>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2" name="Google Shape;7662;p7"/>
            <p:cNvSpPr/>
            <p:nvPr/>
          </p:nvSpPr>
          <p:spPr>
            <a:xfrm>
              <a:off x="6532950" y="3700875"/>
              <a:ext cx="16700" cy="20275"/>
            </a:xfrm>
            <a:custGeom>
              <a:rect b="b" l="l" r="r" t="t"/>
              <a:pathLst>
                <a:path extrusionOk="0" h="811" w="668">
                  <a:moveTo>
                    <a:pt x="417" y="1"/>
                  </a:moveTo>
                  <a:cubicBezTo>
                    <a:pt x="191" y="1"/>
                    <a:pt x="0" y="179"/>
                    <a:pt x="0" y="406"/>
                  </a:cubicBezTo>
                  <a:lnTo>
                    <a:pt x="12" y="406"/>
                  </a:lnTo>
                  <a:cubicBezTo>
                    <a:pt x="12" y="632"/>
                    <a:pt x="191" y="810"/>
                    <a:pt x="417" y="810"/>
                  </a:cubicBezTo>
                  <a:cubicBezTo>
                    <a:pt x="465" y="810"/>
                    <a:pt x="524" y="799"/>
                    <a:pt x="572" y="775"/>
                  </a:cubicBezTo>
                  <a:lnTo>
                    <a:pt x="667" y="96"/>
                  </a:lnTo>
                  <a:cubicBezTo>
                    <a:pt x="596"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3" name="Google Shape;7663;p7"/>
            <p:cNvSpPr/>
            <p:nvPr/>
          </p:nvSpPr>
          <p:spPr>
            <a:xfrm>
              <a:off x="6499025" y="3731250"/>
              <a:ext cx="23825" cy="20700"/>
            </a:xfrm>
            <a:custGeom>
              <a:rect b="b" l="l" r="r" t="t"/>
              <a:pathLst>
                <a:path extrusionOk="0" h="828" w="953">
                  <a:moveTo>
                    <a:pt x="548" y="0"/>
                  </a:moveTo>
                  <a:cubicBezTo>
                    <a:pt x="179" y="0"/>
                    <a:pt x="0" y="453"/>
                    <a:pt x="250" y="703"/>
                  </a:cubicBezTo>
                  <a:cubicBezTo>
                    <a:pt x="336" y="789"/>
                    <a:pt x="441" y="827"/>
                    <a:pt x="543"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4" name="Google Shape;7664;p7"/>
            <p:cNvSpPr/>
            <p:nvPr/>
          </p:nvSpPr>
          <p:spPr>
            <a:xfrm>
              <a:off x="6532950" y="3762200"/>
              <a:ext cx="8050" cy="18775"/>
            </a:xfrm>
            <a:custGeom>
              <a:rect b="b" l="l" r="r" t="t"/>
              <a:pathLst>
                <a:path extrusionOk="0" h="751" w="322">
                  <a:moveTo>
                    <a:pt x="322" y="0"/>
                  </a:moveTo>
                  <a:lnTo>
                    <a:pt x="322" y="0"/>
                  </a:lnTo>
                  <a:cubicBezTo>
                    <a:pt x="131" y="48"/>
                    <a:pt x="0" y="215"/>
                    <a:pt x="12" y="405"/>
                  </a:cubicBezTo>
                  <a:cubicBezTo>
                    <a:pt x="12" y="548"/>
                    <a:pt x="96" y="679"/>
                    <a:pt x="215" y="751"/>
                  </a:cubicBezTo>
                  <a:lnTo>
                    <a:pt x="32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5" name="Google Shape;7665;p7"/>
            <p:cNvSpPr/>
            <p:nvPr/>
          </p:nvSpPr>
          <p:spPr>
            <a:xfrm>
              <a:off x="6499025" y="3792850"/>
              <a:ext cx="23825" cy="20650"/>
            </a:xfrm>
            <a:custGeom>
              <a:rect b="b" l="l" r="r" t="t"/>
              <a:pathLst>
                <a:path extrusionOk="0" h="826" w="953">
                  <a:moveTo>
                    <a:pt x="548" y="1"/>
                  </a:moveTo>
                  <a:cubicBezTo>
                    <a:pt x="179" y="1"/>
                    <a:pt x="0" y="441"/>
                    <a:pt x="250" y="703"/>
                  </a:cubicBezTo>
                  <a:cubicBezTo>
                    <a:pt x="335" y="788"/>
                    <a:pt x="437" y="825"/>
                    <a:pt x="538" y="825"/>
                  </a:cubicBezTo>
                  <a:cubicBezTo>
                    <a:pt x="750" y="825"/>
                    <a:pt x="953" y="660"/>
                    <a:pt x="953" y="418"/>
                  </a:cubicBezTo>
                  <a:cubicBezTo>
                    <a:pt x="953" y="198"/>
                    <a:pt x="784" y="12"/>
                    <a:pt x="568" y="12"/>
                  </a:cubicBezTo>
                  <a:cubicBezTo>
                    <a:pt x="561" y="12"/>
                    <a:pt x="554" y="12"/>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6" name="Google Shape;7666;p7"/>
            <p:cNvSpPr/>
            <p:nvPr/>
          </p:nvSpPr>
          <p:spPr>
            <a:xfrm>
              <a:off x="6499025" y="3854475"/>
              <a:ext cx="23825" cy="20500"/>
            </a:xfrm>
            <a:custGeom>
              <a:rect b="b" l="l" r="r" t="t"/>
              <a:pathLst>
                <a:path extrusionOk="0" h="820"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7" name="Google Shape;7667;p7"/>
            <p:cNvSpPr/>
            <p:nvPr/>
          </p:nvSpPr>
          <p:spPr>
            <a:xfrm>
              <a:off x="6472225" y="3154675"/>
              <a:ext cx="19975" cy="12825"/>
            </a:xfrm>
            <a:custGeom>
              <a:rect b="b" l="l" r="r" t="t"/>
              <a:pathLst>
                <a:path extrusionOk="0" h="513" w="799">
                  <a:moveTo>
                    <a:pt x="774" y="1"/>
                  </a:moveTo>
                  <a:lnTo>
                    <a:pt x="1" y="239"/>
                  </a:lnTo>
                  <a:cubicBezTo>
                    <a:pt x="60" y="406"/>
                    <a:pt x="215" y="513"/>
                    <a:pt x="382" y="513"/>
                  </a:cubicBezTo>
                  <a:cubicBezTo>
                    <a:pt x="608" y="513"/>
                    <a:pt x="786" y="334"/>
                    <a:pt x="798" y="108"/>
                  </a:cubicBezTo>
                  <a:cubicBezTo>
                    <a:pt x="786" y="72"/>
                    <a:pt x="786" y="37"/>
                    <a:pt x="77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8" name="Google Shape;7668;p7"/>
            <p:cNvSpPr/>
            <p:nvPr/>
          </p:nvSpPr>
          <p:spPr>
            <a:xfrm>
              <a:off x="6437100" y="3177600"/>
              <a:ext cx="24125" cy="20700"/>
            </a:xfrm>
            <a:custGeom>
              <a:rect b="b" l="l" r="r" t="t"/>
              <a:pathLst>
                <a:path extrusionOk="0" h="828" w="965">
                  <a:moveTo>
                    <a:pt x="560" y="1"/>
                  </a:moveTo>
                  <a:cubicBezTo>
                    <a:pt x="191" y="1"/>
                    <a:pt x="1" y="441"/>
                    <a:pt x="263" y="703"/>
                  </a:cubicBezTo>
                  <a:cubicBezTo>
                    <a:pt x="348" y="789"/>
                    <a:pt x="453" y="828"/>
                    <a:pt x="556" y="828"/>
                  </a:cubicBezTo>
                  <a:cubicBezTo>
                    <a:pt x="766" y="828"/>
                    <a:pt x="965" y="665"/>
                    <a:pt x="965" y="417"/>
                  </a:cubicBezTo>
                  <a:cubicBezTo>
                    <a:pt x="965" y="203"/>
                    <a:pt x="774" y="24"/>
                    <a:pt x="560" y="24"/>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9" name="Google Shape;7669;p7"/>
            <p:cNvSpPr/>
            <p:nvPr/>
          </p:nvSpPr>
          <p:spPr>
            <a:xfrm>
              <a:off x="6466750" y="3208475"/>
              <a:ext cx="27525" cy="20575"/>
            </a:xfrm>
            <a:custGeom>
              <a:rect b="b" l="l" r="r" t="t"/>
              <a:pathLst>
                <a:path extrusionOk="0" h="823" w="1101">
                  <a:moveTo>
                    <a:pt x="545" y="1"/>
                  </a:moveTo>
                  <a:cubicBezTo>
                    <a:pt x="49" y="1"/>
                    <a:pt x="1" y="768"/>
                    <a:pt x="529" y="814"/>
                  </a:cubicBezTo>
                  <a:cubicBezTo>
                    <a:pt x="541" y="819"/>
                    <a:pt x="553" y="822"/>
                    <a:pt x="565" y="822"/>
                  </a:cubicBezTo>
                  <a:cubicBezTo>
                    <a:pt x="577" y="822"/>
                    <a:pt x="589" y="819"/>
                    <a:pt x="601" y="814"/>
                  </a:cubicBez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0" name="Google Shape;7670;p7"/>
            <p:cNvSpPr/>
            <p:nvPr/>
          </p:nvSpPr>
          <p:spPr>
            <a:xfrm>
              <a:off x="6436100" y="3239150"/>
              <a:ext cx="27525" cy="20550"/>
            </a:xfrm>
            <a:custGeom>
              <a:rect b="b" l="l" r="r" t="t"/>
              <a:pathLst>
                <a:path extrusionOk="0" h="822" w="1101">
                  <a:moveTo>
                    <a:pt x="545" y="0"/>
                  </a:moveTo>
                  <a:cubicBezTo>
                    <a:pt x="48" y="0"/>
                    <a:pt x="0" y="767"/>
                    <a:pt x="529" y="813"/>
                  </a:cubicBezTo>
                  <a:cubicBezTo>
                    <a:pt x="541" y="819"/>
                    <a:pt x="553" y="822"/>
                    <a:pt x="564" y="822"/>
                  </a:cubicBezTo>
                  <a:cubicBezTo>
                    <a:pt x="576" y="822"/>
                    <a:pt x="588" y="819"/>
                    <a:pt x="600" y="813"/>
                  </a:cubicBezTo>
                  <a:cubicBezTo>
                    <a:pt x="1100" y="777"/>
                    <a:pt x="1100" y="39"/>
                    <a:pt x="600" y="3"/>
                  </a:cubicBezTo>
                  <a:cubicBezTo>
                    <a:pt x="581" y="1"/>
                    <a:pt x="562" y="0"/>
                    <a:pt x="54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1" name="Google Shape;7671;p7"/>
            <p:cNvSpPr/>
            <p:nvPr/>
          </p:nvSpPr>
          <p:spPr>
            <a:xfrm>
              <a:off x="6468050" y="3269875"/>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53" y="191"/>
                    <a:pt x="775" y="12"/>
                    <a:pt x="549" y="12"/>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2" name="Google Shape;7672;p7"/>
            <p:cNvSpPr/>
            <p:nvPr/>
          </p:nvSpPr>
          <p:spPr>
            <a:xfrm>
              <a:off x="6437475" y="3300825"/>
              <a:ext cx="23750" cy="20425"/>
            </a:xfrm>
            <a:custGeom>
              <a:rect b="b" l="l" r="r" t="t"/>
              <a:pathLst>
                <a:path extrusionOk="0" h="817" w="950">
                  <a:moveTo>
                    <a:pt x="531" y="1"/>
                  </a:moveTo>
                  <a:cubicBezTo>
                    <a:pt x="171" y="1"/>
                    <a:pt x="1" y="433"/>
                    <a:pt x="248" y="691"/>
                  </a:cubicBezTo>
                  <a:cubicBezTo>
                    <a:pt x="334" y="778"/>
                    <a:pt x="440" y="816"/>
                    <a:pt x="543" y="816"/>
                  </a:cubicBezTo>
                  <a:cubicBezTo>
                    <a:pt x="752" y="816"/>
                    <a:pt x="950" y="657"/>
                    <a:pt x="950" y="418"/>
                  </a:cubicBezTo>
                  <a:lnTo>
                    <a:pt x="950" y="406"/>
                  </a:lnTo>
                  <a:cubicBezTo>
                    <a:pt x="950" y="179"/>
                    <a:pt x="759" y="13"/>
                    <a:pt x="545" y="13"/>
                  </a:cubicBezTo>
                  <a:lnTo>
                    <a:pt x="545" y="1"/>
                  </a:ln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3" name="Google Shape;7673;p7"/>
            <p:cNvSpPr/>
            <p:nvPr/>
          </p:nvSpPr>
          <p:spPr>
            <a:xfrm>
              <a:off x="6468050" y="3331500"/>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54" y="198"/>
                    <a:pt x="786" y="23"/>
                    <a:pt x="570" y="23"/>
                  </a:cubicBezTo>
                  <a:cubicBezTo>
                    <a:pt x="563" y="23"/>
                    <a:pt x="556" y="24"/>
                    <a:pt x="549"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4" name="Google Shape;7674;p7"/>
            <p:cNvSpPr/>
            <p:nvPr/>
          </p:nvSpPr>
          <p:spPr>
            <a:xfrm>
              <a:off x="6436000" y="3362100"/>
              <a:ext cx="27625" cy="20625"/>
            </a:xfrm>
            <a:custGeom>
              <a:rect b="b" l="l" r="r" t="t"/>
              <a:pathLst>
                <a:path extrusionOk="0" h="825" w="1105">
                  <a:moveTo>
                    <a:pt x="559" y="1"/>
                  </a:moveTo>
                  <a:cubicBezTo>
                    <a:pt x="53" y="1"/>
                    <a:pt x="0" y="778"/>
                    <a:pt x="533" y="824"/>
                  </a:cubicBezTo>
                  <a:lnTo>
                    <a:pt x="604" y="824"/>
                  </a:lnTo>
                  <a:cubicBezTo>
                    <a:pt x="1104" y="776"/>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5" name="Google Shape;7675;p7"/>
            <p:cNvSpPr/>
            <p:nvPr/>
          </p:nvSpPr>
          <p:spPr>
            <a:xfrm>
              <a:off x="6466650" y="3392750"/>
              <a:ext cx="27625" cy="20625"/>
            </a:xfrm>
            <a:custGeom>
              <a:rect b="b" l="l" r="r" t="t"/>
              <a:pathLst>
                <a:path extrusionOk="0" h="825" w="1105">
                  <a:moveTo>
                    <a:pt x="559" y="1"/>
                  </a:moveTo>
                  <a:cubicBezTo>
                    <a:pt x="53" y="1"/>
                    <a:pt x="1" y="778"/>
                    <a:pt x="533" y="824"/>
                  </a:cubicBezTo>
                  <a:lnTo>
                    <a:pt x="605" y="824"/>
                  </a:lnTo>
                  <a:cubicBezTo>
                    <a:pt x="1105" y="789"/>
                    <a:pt x="1105" y="50"/>
                    <a:pt x="605"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6" name="Google Shape;7676;p7"/>
            <p:cNvSpPr/>
            <p:nvPr/>
          </p:nvSpPr>
          <p:spPr>
            <a:xfrm>
              <a:off x="6437475" y="3424350"/>
              <a:ext cx="23750" cy="20400"/>
            </a:xfrm>
            <a:custGeom>
              <a:rect b="b" l="l" r="r" t="t"/>
              <a:pathLst>
                <a:path extrusionOk="0" h="816" w="950">
                  <a:moveTo>
                    <a:pt x="531" y="1"/>
                  </a:moveTo>
                  <a:cubicBezTo>
                    <a:pt x="171" y="1"/>
                    <a:pt x="1" y="433"/>
                    <a:pt x="248" y="691"/>
                  </a:cubicBezTo>
                  <a:cubicBezTo>
                    <a:pt x="333" y="777"/>
                    <a:pt x="438" y="816"/>
                    <a:pt x="541" y="816"/>
                  </a:cubicBezTo>
                  <a:cubicBezTo>
                    <a:pt x="751" y="816"/>
                    <a:pt x="950" y="654"/>
                    <a:pt x="950" y="406"/>
                  </a:cubicBezTo>
                  <a:cubicBezTo>
                    <a:pt x="950" y="180"/>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7" name="Google Shape;7677;p7"/>
            <p:cNvSpPr/>
            <p:nvPr/>
          </p:nvSpPr>
          <p:spPr>
            <a:xfrm>
              <a:off x="6468050" y="3455025"/>
              <a:ext cx="24150" cy="20700"/>
            </a:xfrm>
            <a:custGeom>
              <a:rect b="b" l="l" r="r" t="t"/>
              <a:pathLst>
                <a:path extrusionOk="0" h="828" w="966">
                  <a:moveTo>
                    <a:pt x="549" y="0"/>
                  </a:moveTo>
                  <a:cubicBezTo>
                    <a:pt x="191" y="0"/>
                    <a:pt x="1" y="441"/>
                    <a:pt x="251" y="703"/>
                  </a:cubicBezTo>
                  <a:cubicBezTo>
                    <a:pt x="337" y="789"/>
                    <a:pt x="442" y="827"/>
                    <a:pt x="545" y="827"/>
                  </a:cubicBezTo>
                  <a:cubicBezTo>
                    <a:pt x="756" y="827"/>
                    <a:pt x="957"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8" name="Google Shape;7678;p7"/>
            <p:cNvSpPr/>
            <p:nvPr/>
          </p:nvSpPr>
          <p:spPr>
            <a:xfrm>
              <a:off x="6437400" y="3485675"/>
              <a:ext cx="24125" cy="20700"/>
            </a:xfrm>
            <a:custGeom>
              <a:rect b="b" l="l" r="r" t="t"/>
              <a:pathLst>
                <a:path extrusionOk="0" h="828" w="965">
                  <a:moveTo>
                    <a:pt x="548" y="1"/>
                  </a:moveTo>
                  <a:cubicBezTo>
                    <a:pt x="179" y="1"/>
                    <a:pt x="0" y="441"/>
                    <a:pt x="251"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9" name="Google Shape;7679;p7"/>
            <p:cNvSpPr/>
            <p:nvPr/>
          </p:nvSpPr>
          <p:spPr>
            <a:xfrm>
              <a:off x="6466750"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0" name="Google Shape;7680;p7"/>
            <p:cNvSpPr/>
            <p:nvPr/>
          </p:nvSpPr>
          <p:spPr>
            <a:xfrm>
              <a:off x="6435375" y="3547150"/>
              <a:ext cx="27950" cy="20700"/>
            </a:xfrm>
            <a:custGeom>
              <a:rect b="b" l="l" r="r" t="t"/>
              <a:pathLst>
                <a:path extrusionOk="0" h="828" w="1118">
                  <a:moveTo>
                    <a:pt x="555" y="1"/>
                  </a:moveTo>
                  <a:cubicBezTo>
                    <a:pt x="51" y="1"/>
                    <a:pt x="1" y="805"/>
                    <a:pt x="558" y="828"/>
                  </a:cubicBezTo>
                  <a:lnTo>
                    <a:pt x="629" y="828"/>
                  </a:lnTo>
                  <a:cubicBezTo>
                    <a:pt x="1117" y="768"/>
                    <a:pt x="1117" y="54"/>
                    <a:pt x="629" y="6"/>
                  </a:cubicBezTo>
                  <a:cubicBezTo>
                    <a:pt x="603" y="2"/>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1" name="Google Shape;7681;p7"/>
            <p:cNvSpPr/>
            <p:nvPr/>
          </p:nvSpPr>
          <p:spPr>
            <a:xfrm>
              <a:off x="6468050" y="3577950"/>
              <a:ext cx="24150" cy="20700"/>
            </a:xfrm>
            <a:custGeom>
              <a:rect b="b" l="l" r="r" t="t"/>
              <a:pathLst>
                <a:path extrusionOk="0" h="828" w="966">
                  <a:moveTo>
                    <a:pt x="549" y="1"/>
                  </a:moveTo>
                  <a:cubicBezTo>
                    <a:pt x="191" y="1"/>
                    <a:pt x="1" y="441"/>
                    <a:pt x="251" y="703"/>
                  </a:cubicBezTo>
                  <a:cubicBezTo>
                    <a:pt x="337" y="789"/>
                    <a:pt x="442" y="827"/>
                    <a:pt x="545" y="827"/>
                  </a:cubicBezTo>
                  <a:cubicBezTo>
                    <a:pt x="756" y="827"/>
                    <a:pt x="957"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2" name="Google Shape;7682;p7"/>
            <p:cNvSpPr/>
            <p:nvPr/>
          </p:nvSpPr>
          <p:spPr>
            <a:xfrm>
              <a:off x="6437475" y="3608600"/>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3" name="Google Shape;7683;p7"/>
            <p:cNvSpPr/>
            <p:nvPr/>
          </p:nvSpPr>
          <p:spPr>
            <a:xfrm>
              <a:off x="6468050" y="3639575"/>
              <a:ext cx="24150" cy="20500"/>
            </a:xfrm>
            <a:custGeom>
              <a:rect b="b" l="l" r="r" t="t"/>
              <a:pathLst>
                <a:path extrusionOk="0" h="820" w="966">
                  <a:moveTo>
                    <a:pt x="549" y="0"/>
                  </a:moveTo>
                  <a:cubicBezTo>
                    <a:pt x="191" y="0"/>
                    <a:pt x="1" y="441"/>
                    <a:pt x="251" y="703"/>
                  </a:cubicBezTo>
                  <a:cubicBezTo>
                    <a:pt x="335" y="783"/>
                    <a:pt x="438" y="819"/>
                    <a:pt x="539" y="819"/>
                  </a:cubicBezTo>
                  <a:cubicBezTo>
                    <a:pt x="752" y="819"/>
                    <a:pt x="957"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4" name="Google Shape;7684;p7"/>
            <p:cNvSpPr/>
            <p:nvPr/>
          </p:nvSpPr>
          <p:spPr>
            <a:xfrm>
              <a:off x="6437100" y="3669925"/>
              <a:ext cx="24425" cy="21000"/>
            </a:xfrm>
            <a:custGeom>
              <a:rect b="b" l="l" r="r" t="t"/>
              <a:pathLst>
                <a:path extrusionOk="0" h="840" w="977">
                  <a:moveTo>
                    <a:pt x="560" y="1"/>
                  </a:moveTo>
                  <a:lnTo>
                    <a:pt x="560" y="12"/>
                  </a:lnTo>
                  <a:cubicBezTo>
                    <a:pt x="191" y="12"/>
                    <a:pt x="1" y="453"/>
                    <a:pt x="263"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5" name="Google Shape;7685;p7"/>
            <p:cNvSpPr/>
            <p:nvPr/>
          </p:nvSpPr>
          <p:spPr>
            <a:xfrm>
              <a:off x="6466650"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6" name="Google Shape;7686;p7"/>
            <p:cNvSpPr/>
            <p:nvPr/>
          </p:nvSpPr>
          <p:spPr>
            <a:xfrm>
              <a:off x="6437475" y="3731550"/>
              <a:ext cx="24050" cy="20675"/>
            </a:xfrm>
            <a:custGeom>
              <a:rect b="b" l="l" r="r" t="t"/>
              <a:pathLst>
                <a:path extrusionOk="0" h="827" w="962">
                  <a:moveTo>
                    <a:pt x="545" y="0"/>
                  </a:moveTo>
                  <a:lnTo>
                    <a:pt x="545" y="12"/>
                  </a:lnTo>
                  <a:cubicBezTo>
                    <a:pt x="540" y="12"/>
                    <a:pt x="535" y="12"/>
                    <a:pt x="531" y="12"/>
                  </a:cubicBezTo>
                  <a:cubicBezTo>
                    <a:pt x="171" y="12"/>
                    <a:pt x="1" y="444"/>
                    <a:pt x="248" y="703"/>
                  </a:cubicBezTo>
                  <a:cubicBezTo>
                    <a:pt x="333" y="788"/>
                    <a:pt x="438" y="827"/>
                    <a:pt x="541" y="827"/>
                  </a:cubicBezTo>
                  <a:cubicBezTo>
                    <a:pt x="751" y="827"/>
                    <a:pt x="950" y="665"/>
                    <a:pt x="950"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7" name="Google Shape;7687;p7"/>
            <p:cNvSpPr/>
            <p:nvPr/>
          </p:nvSpPr>
          <p:spPr>
            <a:xfrm>
              <a:off x="6468050" y="3762200"/>
              <a:ext cx="24150" cy="20700"/>
            </a:xfrm>
            <a:custGeom>
              <a:rect b="b" l="l" r="r" t="t"/>
              <a:pathLst>
                <a:path extrusionOk="0" h="828" w="966">
                  <a:moveTo>
                    <a:pt x="549" y="0"/>
                  </a:moveTo>
                  <a:lnTo>
                    <a:pt x="549" y="12"/>
                  </a:lnTo>
                  <a:cubicBezTo>
                    <a:pt x="191" y="12"/>
                    <a:pt x="1" y="453"/>
                    <a:pt x="251" y="703"/>
                  </a:cubicBezTo>
                  <a:cubicBezTo>
                    <a:pt x="337" y="789"/>
                    <a:pt x="443" y="828"/>
                    <a:pt x="546" y="828"/>
                  </a:cubicBezTo>
                  <a:cubicBezTo>
                    <a:pt x="757" y="828"/>
                    <a:pt x="957"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8" name="Google Shape;7688;p7"/>
            <p:cNvSpPr/>
            <p:nvPr/>
          </p:nvSpPr>
          <p:spPr>
            <a:xfrm>
              <a:off x="6437400" y="3792850"/>
              <a:ext cx="24125" cy="21000"/>
            </a:xfrm>
            <a:custGeom>
              <a:rect b="b" l="l" r="r" t="t"/>
              <a:pathLst>
                <a:path extrusionOk="0" h="840" w="965">
                  <a:moveTo>
                    <a:pt x="548" y="1"/>
                  </a:moveTo>
                  <a:lnTo>
                    <a:pt x="548" y="13"/>
                  </a:lnTo>
                  <a:cubicBezTo>
                    <a:pt x="179" y="13"/>
                    <a:pt x="0" y="453"/>
                    <a:pt x="251"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9" name="Google Shape;7689;p7"/>
            <p:cNvSpPr/>
            <p:nvPr/>
          </p:nvSpPr>
          <p:spPr>
            <a:xfrm>
              <a:off x="6468150" y="3823825"/>
              <a:ext cx="24050" cy="20675"/>
            </a:xfrm>
            <a:custGeom>
              <a:rect b="b" l="l" r="r" t="t"/>
              <a:pathLst>
                <a:path extrusionOk="0" h="827" w="962">
                  <a:moveTo>
                    <a:pt x="545" y="0"/>
                  </a:moveTo>
                  <a:lnTo>
                    <a:pt x="545" y="12"/>
                  </a:lnTo>
                  <a:cubicBezTo>
                    <a:pt x="540" y="12"/>
                    <a:pt x="535" y="12"/>
                    <a:pt x="530" y="12"/>
                  </a:cubicBezTo>
                  <a:cubicBezTo>
                    <a:pt x="182" y="12"/>
                    <a:pt x="0" y="444"/>
                    <a:pt x="247" y="703"/>
                  </a:cubicBezTo>
                  <a:cubicBezTo>
                    <a:pt x="333" y="788"/>
                    <a:pt x="438" y="827"/>
                    <a:pt x="541" y="827"/>
                  </a:cubicBezTo>
                  <a:cubicBezTo>
                    <a:pt x="752" y="827"/>
                    <a:pt x="953" y="665"/>
                    <a:pt x="961" y="417"/>
                  </a:cubicBezTo>
                  <a:cubicBezTo>
                    <a:pt x="961" y="191"/>
                    <a:pt x="783"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0" name="Google Shape;7690;p7"/>
            <p:cNvSpPr/>
            <p:nvPr/>
          </p:nvSpPr>
          <p:spPr>
            <a:xfrm>
              <a:off x="6436000"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9"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1" name="Google Shape;7691;p7"/>
            <p:cNvSpPr/>
            <p:nvPr/>
          </p:nvSpPr>
          <p:spPr>
            <a:xfrm>
              <a:off x="6466650"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2" name="Google Shape;7692;p7"/>
            <p:cNvSpPr/>
            <p:nvPr/>
          </p:nvSpPr>
          <p:spPr>
            <a:xfrm>
              <a:off x="6437475" y="3916075"/>
              <a:ext cx="24050" cy="20700"/>
            </a:xfrm>
            <a:custGeom>
              <a:rect b="b" l="l" r="r" t="t"/>
              <a:pathLst>
                <a:path extrusionOk="0" h="828" w="962">
                  <a:moveTo>
                    <a:pt x="545" y="1"/>
                  </a:moveTo>
                  <a:lnTo>
                    <a:pt x="545" y="13"/>
                  </a:lnTo>
                  <a:cubicBezTo>
                    <a:pt x="540" y="13"/>
                    <a:pt x="535" y="13"/>
                    <a:pt x="531" y="13"/>
                  </a:cubicBezTo>
                  <a:cubicBezTo>
                    <a:pt x="171" y="13"/>
                    <a:pt x="1" y="445"/>
                    <a:pt x="248"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3" name="Google Shape;7693;p7"/>
            <p:cNvSpPr/>
            <p:nvPr/>
          </p:nvSpPr>
          <p:spPr>
            <a:xfrm>
              <a:off x="6502300" y="3916075"/>
              <a:ext cx="16075" cy="20575"/>
            </a:xfrm>
            <a:custGeom>
              <a:rect b="b" l="l" r="r" t="t"/>
              <a:pathLst>
                <a:path extrusionOk="0" h="823" w="643">
                  <a:moveTo>
                    <a:pt x="417" y="1"/>
                  </a:moveTo>
                  <a:cubicBezTo>
                    <a:pt x="191" y="1"/>
                    <a:pt x="0" y="180"/>
                    <a:pt x="0" y="406"/>
                  </a:cubicBezTo>
                  <a:lnTo>
                    <a:pt x="12" y="418"/>
                  </a:lnTo>
                  <a:cubicBezTo>
                    <a:pt x="12" y="644"/>
                    <a:pt x="191" y="823"/>
                    <a:pt x="417" y="823"/>
                  </a:cubicBezTo>
                  <a:cubicBezTo>
                    <a:pt x="464" y="823"/>
                    <a:pt x="500" y="811"/>
                    <a:pt x="536" y="799"/>
                  </a:cubicBezTo>
                  <a:lnTo>
                    <a:pt x="643" y="84"/>
                  </a:lnTo>
                  <a:cubicBezTo>
                    <a:pt x="583" y="37"/>
                    <a:pt x="500" y="1"/>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4" name="Google Shape;7694;p7"/>
            <p:cNvSpPr/>
            <p:nvPr/>
          </p:nvSpPr>
          <p:spPr>
            <a:xfrm>
              <a:off x="6468150" y="3946450"/>
              <a:ext cx="24350" cy="21000"/>
            </a:xfrm>
            <a:custGeom>
              <a:rect b="b" l="l" r="r" t="t"/>
              <a:pathLst>
                <a:path extrusionOk="0" h="840" w="974">
                  <a:moveTo>
                    <a:pt x="545" y="0"/>
                  </a:moveTo>
                  <a:lnTo>
                    <a:pt x="556" y="24"/>
                  </a:lnTo>
                  <a:cubicBezTo>
                    <a:pt x="552" y="24"/>
                    <a:pt x="547" y="24"/>
                    <a:pt x="542" y="24"/>
                  </a:cubicBezTo>
                  <a:cubicBezTo>
                    <a:pt x="182" y="24"/>
                    <a:pt x="0" y="456"/>
                    <a:pt x="259" y="715"/>
                  </a:cubicBezTo>
                  <a:cubicBezTo>
                    <a:pt x="341" y="801"/>
                    <a:pt x="446" y="840"/>
                    <a:pt x="549" y="840"/>
                  </a:cubicBezTo>
                  <a:cubicBezTo>
                    <a:pt x="758" y="840"/>
                    <a:pt x="961" y="680"/>
                    <a:pt x="961" y="441"/>
                  </a:cubicBezTo>
                  <a:cubicBezTo>
                    <a:pt x="973" y="215"/>
                    <a:pt x="806"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5" name="Google Shape;7695;p7"/>
            <p:cNvSpPr/>
            <p:nvPr/>
          </p:nvSpPr>
          <p:spPr>
            <a:xfrm>
              <a:off x="6437400" y="3977700"/>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6" name="Google Shape;7696;p7"/>
            <p:cNvSpPr/>
            <p:nvPr/>
          </p:nvSpPr>
          <p:spPr>
            <a:xfrm>
              <a:off x="6499900" y="3978300"/>
              <a:ext cx="9850" cy="18175"/>
            </a:xfrm>
            <a:custGeom>
              <a:rect b="b" l="l" r="r" t="t"/>
              <a:pathLst>
                <a:path extrusionOk="0" h="727" w="394">
                  <a:moveTo>
                    <a:pt x="394" y="0"/>
                  </a:moveTo>
                  <a:lnTo>
                    <a:pt x="394" y="0"/>
                  </a:lnTo>
                  <a:cubicBezTo>
                    <a:pt x="60" y="96"/>
                    <a:pt x="1" y="536"/>
                    <a:pt x="287" y="727"/>
                  </a:cubicBezTo>
                  <a:lnTo>
                    <a:pt x="39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7" name="Google Shape;7697;p7"/>
            <p:cNvSpPr/>
            <p:nvPr/>
          </p:nvSpPr>
          <p:spPr>
            <a:xfrm>
              <a:off x="6466325" y="4008225"/>
              <a:ext cx="27950" cy="20700"/>
            </a:xfrm>
            <a:custGeom>
              <a:rect b="b" l="l" r="r" t="t"/>
              <a:pathLst>
                <a:path extrusionOk="0" h="828" w="1118">
                  <a:moveTo>
                    <a:pt x="555" y="0"/>
                  </a:moveTo>
                  <a:cubicBezTo>
                    <a:pt x="52" y="0"/>
                    <a:pt x="1" y="805"/>
                    <a:pt x="558"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8" name="Google Shape;7698;p7"/>
            <p:cNvSpPr/>
            <p:nvPr/>
          </p:nvSpPr>
          <p:spPr>
            <a:xfrm>
              <a:off x="6435675" y="4038875"/>
              <a:ext cx="27950" cy="20700"/>
            </a:xfrm>
            <a:custGeom>
              <a:rect b="b" l="l" r="r" t="t"/>
              <a:pathLst>
                <a:path extrusionOk="0" h="828" w="1118">
                  <a:moveTo>
                    <a:pt x="554" y="1"/>
                  </a:moveTo>
                  <a:cubicBezTo>
                    <a:pt x="51" y="1"/>
                    <a:pt x="0" y="794"/>
                    <a:pt x="546" y="828"/>
                  </a:cubicBezTo>
                  <a:lnTo>
                    <a:pt x="629" y="828"/>
                  </a:lnTo>
                  <a:cubicBezTo>
                    <a:pt x="1117" y="768"/>
                    <a:pt x="1117" y="54"/>
                    <a:pt x="629" y="6"/>
                  </a:cubicBezTo>
                  <a:cubicBezTo>
                    <a:pt x="603" y="2"/>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9" name="Google Shape;7699;p7"/>
            <p:cNvSpPr/>
            <p:nvPr/>
          </p:nvSpPr>
          <p:spPr>
            <a:xfrm>
              <a:off x="6468150" y="4069675"/>
              <a:ext cx="24350" cy="20700"/>
            </a:xfrm>
            <a:custGeom>
              <a:rect b="b" l="l" r="r" t="t"/>
              <a:pathLst>
                <a:path extrusionOk="0" h="828" w="974">
                  <a:moveTo>
                    <a:pt x="545" y="1"/>
                  </a:moveTo>
                  <a:lnTo>
                    <a:pt x="556"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0" name="Google Shape;7700;p7"/>
            <p:cNvSpPr/>
            <p:nvPr/>
          </p:nvSpPr>
          <p:spPr>
            <a:xfrm>
              <a:off x="6437400" y="4100325"/>
              <a:ext cx="24125" cy="21000"/>
            </a:xfrm>
            <a:custGeom>
              <a:rect b="b" l="l" r="r" t="t"/>
              <a:pathLst>
                <a:path extrusionOk="0" h="840" w="965">
                  <a:moveTo>
                    <a:pt x="548" y="1"/>
                  </a:moveTo>
                  <a:lnTo>
                    <a:pt x="560" y="13"/>
                  </a:lnTo>
                  <a:cubicBezTo>
                    <a:pt x="191" y="13"/>
                    <a:pt x="0" y="453"/>
                    <a:pt x="262" y="715"/>
                  </a:cubicBezTo>
                  <a:cubicBezTo>
                    <a:pt x="344" y="801"/>
                    <a:pt x="448" y="840"/>
                    <a:pt x="550" y="840"/>
                  </a:cubicBezTo>
                  <a:cubicBezTo>
                    <a:pt x="760"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1" name="Google Shape;7701;p7"/>
            <p:cNvSpPr/>
            <p:nvPr/>
          </p:nvSpPr>
          <p:spPr>
            <a:xfrm>
              <a:off x="6471625" y="4131250"/>
              <a:ext cx="15500" cy="20600"/>
            </a:xfrm>
            <a:custGeom>
              <a:rect b="b" l="l" r="r" t="t"/>
              <a:pathLst>
                <a:path extrusionOk="0" h="824" w="620">
                  <a:moveTo>
                    <a:pt x="406" y="0"/>
                  </a:moveTo>
                  <a:cubicBezTo>
                    <a:pt x="270" y="0"/>
                    <a:pt x="138" y="69"/>
                    <a:pt x="60" y="193"/>
                  </a:cubicBezTo>
                  <a:cubicBezTo>
                    <a:pt x="25" y="264"/>
                    <a:pt x="1" y="336"/>
                    <a:pt x="1" y="407"/>
                  </a:cubicBezTo>
                  <a:lnTo>
                    <a:pt x="1" y="419"/>
                  </a:lnTo>
                  <a:cubicBezTo>
                    <a:pt x="1" y="645"/>
                    <a:pt x="191" y="824"/>
                    <a:pt x="417" y="824"/>
                  </a:cubicBezTo>
                  <a:cubicBezTo>
                    <a:pt x="453" y="824"/>
                    <a:pt x="477" y="812"/>
                    <a:pt x="513" y="800"/>
                  </a:cubicBezTo>
                  <a:lnTo>
                    <a:pt x="620" y="62"/>
                  </a:lnTo>
                  <a:cubicBezTo>
                    <a:pt x="553" y="20"/>
                    <a:pt x="479" y="0"/>
                    <a:pt x="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2" name="Google Shape;7702;p7"/>
            <p:cNvSpPr/>
            <p:nvPr/>
          </p:nvSpPr>
          <p:spPr>
            <a:xfrm>
              <a:off x="6436100" y="4162175"/>
              <a:ext cx="27825" cy="20550"/>
            </a:xfrm>
            <a:custGeom>
              <a:rect b="b" l="l" r="r" t="t"/>
              <a:pathLst>
                <a:path extrusionOk="0" h="822" w="1113">
                  <a:moveTo>
                    <a:pt x="556" y="0"/>
                  </a:moveTo>
                  <a:cubicBezTo>
                    <a:pt x="59" y="0"/>
                    <a:pt x="0" y="767"/>
                    <a:pt x="529" y="813"/>
                  </a:cubicBezTo>
                  <a:cubicBezTo>
                    <a:pt x="541" y="819"/>
                    <a:pt x="556" y="822"/>
                    <a:pt x="570" y="822"/>
                  </a:cubicBezTo>
                  <a:cubicBezTo>
                    <a:pt x="585" y="822"/>
                    <a:pt x="600" y="819"/>
                    <a:pt x="612" y="813"/>
                  </a:cubicBezTo>
                  <a:cubicBezTo>
                    <a:pt x="1112" y="777"/>
                    <a:pt x="1112" y="39"/>
                    <a:pt x="612" y="3"/>
                  </a:cubicBezTo>
                  <a:cubicBezTo>
                    <a:pt x="593" y="1"/>
                    <a:pt x="574"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3" name="Google Shape;7703;p7"/>
            <p:cNvSpPr/>
            <p:nvPr/>
          </p:nvSpPr>
          <p:spPr>
            <a:xfrm>
              <a:off x="6471325" y="4193800"/>
              <a:ext cx="6275" cy="17300"/>
            </a:xfrm>
            <a:custGeom>
              <a:rect b="b" l="l" r="r" t="t"/>
              <a:pathLst>
                <a:path extrusionOk="0" h="692" w="251">
                  <a:moveTo>
                    <a:pt x="251" y="1"/>
                  </a:moveTo>
                  <a:cubicBezTo>
                    <a:pt x="96" y="60"/>
                    <a:pt x="1" y="215"/>
                    <a:pt x="1" y="370"/>
                  </a:cubicBezTo>
                  <a:cubicBezTo>
                    <a:pt x="1" y="501"/>
                    <a:pt x="48" y="608"/>
                    <a:pt x="144" y="691"/>
                  </a:cubicBez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4" name="Google Shape;7704;p7"/>
            <p:cNvSpPr/>
            <p:nvPr/>
          </p:nvSpPr>
          <p:spPr>
            <a:xfrm>
              <a:off x="6437100" y="4223575"/>
              <a:ext cx="24125" cy="20675"/>
            </a:xfrm>
            <a:custGeom>
              <a:rect b="b" l="l" r="r" t="t"/>
              <a:pathLst>
                <a:path extrusionOk="0" h="827" w="965">
                  <a:moveTo>
                    <a:pt x="548" y="0"/>
                  </a:moveTo>
                  <a:cubicBezTo>
                    <a:pt x="179" y="0"/>
                    <a:pt x="1" y="441"/>
                    <a:pt x="251" y="703"/>
                  </a:cubicBezTo>
                  <a:cubicBezTo>
                    <a:pt x="336" y="788"/>
                    <a:pt x="442"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5" name="Google Shape;7705;p7"/>
            <p:cNvSpPr/>
            <p:nvPr/>
          </p:nvSpPr>
          <p:spPr>
            <a:xfrm>
              <a:off x="6437100" y="4285175"/>
              <a:ext cx="24125" cy="20500"/>
            </a:xfrm>
            <a:custGeom>
              <a:rect b="b" l="l" r="r" t="t"/>
              <a:pathLst>
                <a:path extrusionOk="0" h="820" w="965">
                  <a:moveTo>
                    <a:pt x="548" y="1"/>
                  </a:moveTo>
                  <a:cubicBezTo>
                    <a:pt x="179" y="1"/>
                    <a:pt x="1" y="441"/>
                    <a:pt x="251" y="703"/>
                  </a:cubicBezTo>
                  <a:cubicBezTo>
                    <a:pt x="335" y="784"/>
                    <a:pt x="438"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6" name="Google Shape;7706;p7"/>
            <p:cNvSpPr/>
            <p:nvPr/>
          </p:nvSpPr>
          <p:spPr>
            <a:xfrm>
              <a:off x="6406225" y="3208850"/>
              <a:ext cx="24350" cy="20925"/>
            </a:xfrm>
            <a:custGeom>
              <a:rect b="b" l="l" r="r" t="t"/>
              <a:pathLst>
                <a:path extrusionOk="0" h="837" w="974">
                  <a:moveTo>
                    <a:pt x="569" y="1"/>
                  </a:moveTo>
                  <a:lnTo>
                    <a:pt x="557" y="13"/>
                  </a:lnTo>
                  <a:cubicBezTo>
                    <a:pt x="552" y="13"/>
                    <a:pt x="547" y="12"/>
                    <a:pt x="542" y="12"/>
                  </a:cubicBezTo>
                  <a:cubicBezTo>
                    <a:pt x="183" y="12"/>
                    <a:pt x="1" y="445"/>
                    <a:pt x="259" y="715"/>
                  </a:cubicBezTo>
                  <a:cubicBezTo>
                    <a:pt x="339" y="799"/>
                    <a:pt x="440" y="837"/>
                    <a:pt x="541" y="837"/>
                  </a:cubicBezTo>
                  <a:cubicBezTo>
                    <a:pt x="753" y="837"/>
                    <a:pt x="962" y="668"/>
                    <a:pt x="962" y="418"/>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7" name="Google Shape;7707;p7"/>
            <p:cNvSpPr/>
            <p:nvPr/>
          </p:nvSpPr>
          <p:spPr>
            <a:xfrm>
              <a:off x="6375475" y="3239825"/>
              <a:ext cx="24450" cy="20550"/>
            </a:xfrm>
            <a:custGeom>
              <a:rect b="b" l="l" r="r" t="t"/>
              <a:pathLst>
                <a:path extrusionOk="0" h="822" w="978">
                  <a:moveTo>
                    <a:pt x="549" y="0"/>
                  </a:moveTo>
                  <a:cubicBezTo>
                    <a:pt x="191" y="0"/>
                    <a:pt x="1" y="441"/>
                    <a:pt x="263" y="703"/>
                  </a:cubicBezTo>
                  <a:cubicBezTo>
                    <a:pt x="345" y="784"/>
                    <a:pt x="447" y="822"/>
                    <a:pt x="548" y="822"/>
                  </a:cubicBezTo>
                  <a:cubicBezTo>
                    <a:pt x="756" y="822"/>
                    <a:pt x="957"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8" name="Google Shape;7708;p7"/>
            <p:cNvSpPr/>
            <p:nvPr/>
          </p:nvSpPr>
          <p:spPr>
            <a:xfrm>
              <a:off x="6406150" y="3270175"/>
              <a:ext cx="24425" cy="21000"/>
            </a:xfrm>
            <a:custGeom>
              <a:rect b="b" l="l" r="r" t="t"/>
              <a:pathLst>
                <a:path extrusionOk="0" h="840" w="977">
                  <a:moveTo>
                    <a:pt x="572" y="0"/>
                  </a:moveTo>
                  <a:lnTo>
                    <a:pt x="560" y="12"/>
                  </a:lnTo>
                  <a:cubicBezTo>
                    <a:pt x="191" y="12"/>
                    <a:pt x="0" y="453"/>
                    <a:pt x="262" y="715"/>
                  </a:cubicBezTo>
                  <a:cubicBezTo>
                    <a:pt x="348" y="801"/>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9" name="Google Shape;7709;p7"/>
            <p:cNvSpPr/>
            <p:nvPr/>
          </p:nvSpPr>
          <p:spPr>
            <a:xfrm>
              <a:off x="6376075" y="3301425"/>
              <a:ext cx="28300" cy="20275"/>
            </a:xfrm>
            <a:custGeom>
              <a:rect b="b" l="l" r="r" t="t"/>
              <a:pathLst>
                <a:path extrusionOk="0" h="811" w="1132">
                  <a:moveTo>
                    <a:pt x="525"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0" name="Google Shape;7710;p7"/>
            <p:cNvSpPr/>
            <p:nvPr/>
          </p:nvSpPr>
          <p:spPr>
            <a:xfrm>
              <a:off x="6406150" y="3332075"/>
              <a:ext cx="24425" cy="20700"/>
            </a:xfrm>
            <a:custGeom>
              <a:rect b="b" l="l" r="r" t="t"/>
              <a:pathLst>
                <a:path extrusionOk="0" h="828" w="977">
                  <a:moveTo>
                    <a:pt x="560" y="1"/>
                  </a:moveTo>
                  <a:cubicBezTo>
                    <a:pt x="191" y="1"/>
                    <a:pt x="0" y="442"/>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1" name="Google Shape;7711;p7"/>
            <p:cNvSpPr/>
            <p:nvPr/>
          </p:nvSpPr>
          <p:spPr>
            <a:xfrm>
              <a:off x="6375475" y="3362450"/>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2" name="Google Shape;7712;p7"/>
            <p:cNvSpPr/>
            <p:nvPr/>
          </p:nvSpPr>
          <p:spPr>
            <a:xfrm>
              <a:off x="6406150" y="339340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3" name="Google Shape;7713;p7"/>
            <p:cNvSpPr/>
            <p:nvPr/>
          </p:nvSpPr>
          <p:spPr>
            <a:xfrm>
              <a:off x="6374900" y="3424350"/>
              <a:ext cx="29175" cy="20275"/>
            </a:xfrm>
            <a:custGeom>
              <a:rect b="b" l="l" r="r" t="t"/>
              <a:pathLst>
                <a:path extrusionOk="0" h="811" w="1167">
                  <a:moveTo>
                    <a:pt x="572" y="1"/>
                  </a:moveTo>
                  <a:cubicBezTo>
                    <a:pt x="0" y="1"/>
                    <a:pt x="84" y="811"/>
                    <a:pt x="584" y="811"/>
                  </a:cubicBezTo>
                  <a:cubicBezTo>
                    <a:pt x="1084" y="811"/>
                    <a:pt x="1167" y="1"/>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4" name="Google Shape;7714;p7"/>
            <p:cNvSpPr/>
            <p:nvPr/>
          </p:nvSpPr>
          <p:spPr>
            <a:xfrm>
              <a:off x="6406150" y="3455025"/>
              <a:ext cx="24425" cy="20700"/>
            </a:xfrm>
            <a:custGeom>
              <a:rect b="b" l="l" r="r" t="t"/>
              <a:pathLst>
                <a:path extrusionOk="0" h="828" w="977">
                  <a:moveTo>
                    <a:pt x="560" y="0"/>
                  </a:moveTo>
                  <a:cubicBezTo>
                    <a:pt x="191" y="0"/>
                    <a:pt x="0" y="441"/>
                    <a:pt x="262" y="703"/>
                  </a:cubicBezTo>
                  <a:cubicBezTo>
                    <a:pt x="348" y="789"/>
                    <a:pt x="453" y="827"/>
                    <a:pt x="556" y="827"/>
                  </a:cubicBezTo>
                  <a:cubicBezTo>
                    <a:pt x="766" y="827"/>
                    <a:pt x="965" y="665"/>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5" name="Google Shape;7715;p7"/>
            <p:cNvSpPr/>
            <p:nvPr/>
          </p:nvSpPr>
          <p:spPr>
            <a:xfrm>
              <a:off x="6376075" y="34856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6" name="Google Shape;7716;p7"/>
            <p:cNvSpPr/>
            <p:nvPr/>
          </p:nvSpPr>
          <p:spPr>
            <a:xfrm>
              <a:off x="6406225" y="3516325"/>
              <a:ext cx="24350" cy="20700"/>
            </a:xfrm>
            <a:custGeom>
              <a:rect b="b" l="l" r="r" t="t"/>
              <a:pathLst>
                <a:path extrusionOk="0" h="828" w="974">
                  <a:moveTo>
                    <a:pt x="569"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7" name="Google Shape;7717;p7"/>
            <p:cNvSpPr/>
            <p:nvPr/>
          </p:nvSpPr>
          <p:spPr>
            <a:xfrm>
              <a:off x="6382150" y="3545950"/>
              <a:ext cx="21850" cy="15250"/>
            </a:xfrm>
            <a:custGeom>
              <a:rect b="b" l="l" r="r" t="t"/>
              <a:pathLst>
                <a:path extrusionOk="0" h="610" w="874">
                  <a:moveTo>
                    <a:pt x="456" y="1"/>
                  </a:moveTo>
                  <a:cubicBezTo>
                    <a:pt x="409" y="1"/>
                    <a:pt x="358" y="13"/>
                    <a:pt x="305" y="42"/>
                  </a:cubicBezTo>
                  <a:lnTo>
                    <a:pt x="282" y="54"/>
                  </a:lnTo>
                  <a:cubicBezTo>
                    <a:pt x="1" y="235"/>
                    <a:pt x="185" y="609"/>
                    <a:pt x="442" y="609"/>
                  </a:cubicBezTo>
                  <a:cubicBezTo>
                    <a:pt x="490" y="609"/>
                    <a:pt x="540" y="596"/>
                    <a:pt x="591" y="566"/>
                  </a:cubicBezTo>
                  <a:cubicBezTo>
                    <a:pt x="874" y="395"/>
                    <a:pt x="720"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8" name="Google Shape;7718;p7"/>
            <p:cNvSpPr/>
            <p:nvPr/>
          </p:nvSpPr>
          <p:spPr>
            <a:xfrm>
              <a:off x="6406150" y="357795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9" name="Google Shape;7719;p7"/>
            <p:cNvSpPr/>
            <p:nvPr/>
          </p:nvSpPr>
          <p:spPr>
            <a:xfrm>
              <a:off x="6376075" y="3608675"/>
              <a:ext cx="28300" cy="20500"/>
            </a:xfrm>
            <a:custGeom>
              <a:rect b="b" l="l" r="r" t="t"/>
              <a:pathLst>
                <a:path extrusionOk="0" h="820" w="1132">
                  <a:moveTo>
                    <a:pt x="566" y="1"/>
                  </a:moveTo>
                  <a:cubicBezTo>
                    <a:pt x="551" y="1"/>
                    <a:pt x="537" y="4"/>
                    <a:pt x="525"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0" name="Google Shape;7720;p7"/>
            <p:cNvSpPr/>
            <p:nvPr/>
          </p:nvSpPr>
          <p:spPr>
            <a:xfrm>
              <a:off x="6406150" y="3639575"/>
              <a:ext cx="24425" cy="20500"/>
            </a:xfrm>
            <a:custGeom>
              <a:rect b="b" l="l" r="r" t="t"/>
              <a:pathLst>
                <a:path extrusionOk="0" h="820" w="977">
                  <a:moveTo>
                    <a:pt x="560" y="0"/>
                  </a:moveTo>
                  <a:cubicBezTo>
                    <a:pt x="191" y="0"/>
                    <a:pt x="0" y="441"/>
                    <a:pt x="262" y="703"/>
                  </a:cubicBezTo>
                  <a:cubicBezTo>
                    <a:pt x="347" y="783"/>
                    <a:pt x="449" y="819"/>
                    <a:pt x="550" y="819"/>
                  </a:cubicBezTo>
                  <a:cubicBezTo>
                    <a:pt x="762" y="819"/>
                    <a:pt x="965" y="659"/>
                    <a:pt x="965" y="417"/>
                  </a:cubicBezTo>
                  <a:cubicBezTo>
                    <a:pt x="977"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1" name="Google Shape;7721;p7"/>
            <p:cNvSpPr/>
            <p:nvPr/>
          </p:nvSpPr>
          <p:spPr>
            <a:xfrm>
              <a:off x="6375475" y="3669925"/>
              <a:ext cx="24450" cy="21000"/>
            </a:xfrm>
            <a:custGeom>
              <a:rect b="b" l="l" r="r" t="t"/>
              <a:pathLst>
                <a:path extrusionOk="0" h="840" w="978">
                  <a:moveTo>
                    <a:pt x="572" y="1"/>
                  </a:moveTo>
                  <a:lnTo>
                    <a:pt x="549" y="12"/>
                  </a:lnTo>
                  <a:cubicBezTo>
                    <a:pt x="180" y="12"/>
                    <a:pt x="1" y="453"/>
                    <a:pt x="263" y="715"/>
                  </a:cubicBezTo>
                  <a:cubicBezTo>
                    <a:pt x="349" y="801"/>
                    <a:pt x="454" y="839"/>
                    <a:pt x="556" y="839"/>
                  </a:cubicBezTo>
                  <a:cubicBezTo>
                    <a:pt x="766" y="839"/>
                    <a:pt x="965" y="677"/>
                    <a:pt x="965" y="429"/>
                  </a:cubicBezTo>
                  <a:cubicBezTo>
                    <a:pt x="977" y="203"/>
                    <a:pt x="799"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2" name="Google Shape;7722;p7"/>
            <p:cNvSpPr/>
            <p:nvPr/>
          </p:nvSpPr>
          <p:spPr>
            <a:xfrm>
              <a:off x="6406150" y="3700875"/>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3" name="Google Shape;7723;p7"/>
            <p:cNvSpPr/>
            <p:nvPr/>
          </p:nvSpPr>
          <p:spPr>
            <a:xfrm>
              <a:off x="6382175" y="373050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4" name="Google Shape;7724;p7"/>
            <p:cNvSpPr/>
            <p:nvPr/>
          </p:nvSpPr>
          <p:spPr>
            <a:xfrm>
              <a:off x="6406150" y="3762200"/>
              <a:ext cx="24425" cy="20700"/>
            </a:xfrm>
            <a:custGeom>
              <a:rect b="b" l="l" r="r" t="t"/>
              <a:pathLst>
                <a:path extrusionOk="0" h="828" w="977">
                  <a:moveTo>
                    <a:pt x="572" y="0"/>
                  </a:moveTo>
                  <a:lnTo>
                    <a:pt x="560" y="12"/>
                  </a:lnTo>
                  <a:cubicBezTo>
                    <a:pt x="191" y="12"/>
                    <a:pt x="0" y="453"/>
                    <a:pt x="262" y="703"/>
                  </a:cubicBezTo>
                  <a:cubicBezTo>
                    <a:pt x="349" y="789"/>
                    <a:pt x="454" y="828"/>
                    <a:pt x="557" y="828"/>
                  </a:cubicBezTo>
                  <a:cubicBezTo>
                    <a:pt x="767" y="828"/>
                    <a:pt x="965" y="669"/>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5" name="Google Shape;7725;p7"/>
            <p:cNvSpPr/>
            <p:nvPr/>
          </p:nvSpPr>
          <p:spPr>
            <a:xfrm>
              <a:off x="6376075" y="37931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6" name="Google Shape;7726;p7"/>
            <p:cNvSpPr/>
            <p:nvPr/>
          </p:nvSpPr>
          <p:spPr>
            <a:xfrm>
              <a:off x="6406225" y="3823825"/>
              <a:ext cx="24350" cy="20675"/>
            </a:xfrm>
            <a:custGeom>
              <a:rect b="b" l="l" r="r" t="t"/>
              <a:pathLst>
                <a:path extrusionOk="0" h="827" w="974">
                  <a:moveTo>
                    <a:pt x="569" y="0"/>
                  </a:moveTo>
                  <a:lnTo>
                    <a:pt x="557" y="12"/>
                  </a:lnTo>
                  <a:cubicBezTo>
                    <a:pt x="552" y="12"/>
                    <a:pt x="547" y="12"/>
                    <a:pt x="542" y="12"/>
                  </a:cubicBezTo>
                  <a:cubicBezTo>
                    <a:pt x="183" y="12"/>
                    <a:pt x="1" y="444"/>
                    <a:pt x="259" y="703"/>
                  </a:cubicBezTo>
                  <a:cubicBezTo>
                    <a:pt x="345" y="788"/>
                    <a:pt x="450" y="827"/>
                    <a:pt x="553" y="827"/>
                  </a:cubicBezTo>
                  <a:cubicBezTo>
                    <a:pt x="763" y="827"/>
                    <a:pt x="962" y="665"/>
                    <a:pt x="962" y="417"/>
                  </a:cubicBezTo>
                  <a:cubicBezTo>
                    <a:pt x="974" y="191"/>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7" name="Google Shape;7727;p7"/>
            <p:cNvSpPr/>
            <p:nvPr/>
          </p:nvSpPr>
          <p:spPr>
            <a:xfrm>
              <a:off x="6375475" y="3854475"/>
              <a:ext cx="24450" cy="20775"/>
            </a:xfrm>
            <a:custGeom>
              <a:rect b="b" l="l" r="r" t="t"/>
              <a:pathLst>
                <a:path extrusionOk="0" h="831" w="978">
                  <a:moveTo>
                    <a:pt x="572" y="0"/>
                  </a:moveTo>
                  <a:lnTo>
                    <a:pt x="549" y="12"/>
                  </a:lnTo>
                  <a:cubicBezTo>
                    <a:pt x="191" y="12"/>
                    <a:pt x="1" y="453"/>
                    <a:pt x="263" y="715"/>
                  </a:cubicBezTo>
                  <a:cubicBezTo>
                    <a:pt x="347" y="795"/>
                    <a:pt x="449" y="831"/>
                    <a:pt x="549" y="831"/>
                  </a:cubicBezTo>
                  <a:cubicBezTo>
                    <a:pt x="762" y="831"/>
                    <a:pt x="965" y="668"/>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8" name="Google Shape;7728;p7"/>
            <p:cNvSpPr/>
            <p:nvPr/>
          </p:nvSpPr>
          <p:spPr>
            <a:xfrm>
              <a:off x="6406150" y="3885125"/>
              <a:ext cx="24425" cy="20925"/>
            </a:xfrm>
            <a:custGeom>
              <a:rect b="b" l="l" r="r" t="t"/>
              <a:pathLst>
                <a:path extrusionOk="0" h="837" w="977">
                  <a:moveTo>
                    <a:pt x="572" y="1"/>
                  </a:moveTo>
                  <a:lnTo>
                    <a:pt x="560" y="13"/>
                  </a:lnTo>
                  <a:cubicBezTo>
                    <a:pt x="191" y="13"/>
                    <a:pt x="0" y="453"/>
                    <a:pt x="262" y="715"/>
                  </a:cubicBezTo>
                  <a:cubicBezTo>
                    <a:pt x="347" y="800"/>
                    <a:pt x="450" y="837"/>
                    <a:pt x="550"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9" name="Google Shape;7729;p7"/>
            <p:cNvSpPr/>
            <p:nvPr/>
          </p:nvSpPr>
          <p:spPr>
            <a:xfrm>
              <a:off x="6382175" y="3915050"/>
              <a:ext cx="21825" cy="14950"/>
            </a:xfrm>
            <a:custGeom>
              <a:rect b="b" l="l" r="r" t="t"/>
              <a:pathLst>
                <a:path extrusionOk="0" h="598" w="873">
                  <a:moveTo>
                    <a:pt x="456" y="0"/>
                  </a:moveTo>
                  <a:cubicBezTo>
                    <a:pt x="408" y="0"/>
                    <a:pt x="357" y="13"/>
                    <a:pt x="304" y="42"/>
                  </a:cubicBezTo>
                  <a:lnTo>
                    <a:pt x="281" y="54"/>
                  </a:lnTo>
                  <a:cubicBezTo>
                    <a:pt x="0" y="224"/>
                    <a:pt x="183" y="597"/>
                    <a:pt x="440" y="597"/>
                  </a:cubicBezTo>
                  <a:cubicBezTo>
                    <a:pt x="489" y="597"/>
                    <a:pt x="539" y="584"/>
                    <a:pt x="590" y="554"/>
                  </a:cubicBezTo>
                  <a:cubicBezTo>
                    <a:pt x="873" y="393"/>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0" name="Google Shape;7730;p7"/>
            <p:cNvSpPr/>
            <p:nvPr/>
          </p:nvSpPr>
          <p:spPr>
            <a:xfrm>
              <a:off x="6406150" y="3946450"/>
              <a:ext cx="24425" cy="21000"/>
            </a:xfrm>
            <a:custGeom>
              <a:rect b="b" l="l" r="r" t="t"/>
              <a:pathLst>
                <a:path extrusionOk="0" h="840" w="977">
                  <a:moveTo>
                    <a:pt x="572" y="0"/>
                  </a:moveTo>
                  <a:lnTo>
                    <a:pt x="560" y="24"/>
                  </a:lnTo>
                  <a:cubicBezTo>
                    <a:pt x="191" y="24"/>
                    <a:pt x="0" y="465"/>
                    <a:pt x="262" y="715"/>
                  </a:cubicBezTo>
                  <a:cubicBezTo>
                    <a:pt x="349" y="801"/>
                    <a:pt x="454" y="840"/>
                    <a:pt x="557" y="840"/>
                  </a:cubicBezTo>
                  <a:cubicBezTo>
                    <a:pt x="767"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1" name="Google Shape;7731;p7"/>
            <p:cNvSpPr/>
            <p:nvPr/>
          </p:nvSpPr>
          <p:spPr>
            <a:xfrm>
              <a:off x="6379350" y="3977700"/>
              <a:ext cx="21750" cy="20725"/>
            </a:xfrm>
            <a:custGeom>
              <a:rect b="b" l="l" r="r" t="t"/>
              <a:pathLst>
                <a:path extrusionOk="0" h="829" w="870">
                  <a:moveTo>
                    <a:pt x="394" y="1"/>
                  </a:moveTo>
                  <a:cubicBezTo>
                    <a:pt x="167" y="24"/>
                    <a:pt x="1" y="227"/>
                    <a:pt x="25" y="453"/>
                  </a:cubicBezTo>
                  <a:cubicBezTo>
                    <a:pt x="48" y="703"/>
                    <a:pt x="242" y="828"/>
                    <a:pt x="435" y="828"/>
                  </a:cubicBezTo>
                  <a:cubicBezTo>
                    <a:pt x="629" y="828"/>
                    <a:pt x="822" y="703"/>
                    <a:pt x="846" y="453"/>
                  </a:cubicBezTo>
                  <a:cubicBezTo>
                    <a:pt x="870" y="227"/>
                    <a:pt x="703" y="24"/>
                    <a:pt x="47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2" name="Google Shape;7732;p7"/>
            <p:cNvSpPr/>
            <p:nvPr/>
          </p:nvSpPr>
          <p:spPr>
            <a:xfrm>
              <a:off x="6406150" y="4008350"/>
              <a:ext cx="24425" cy="20700"/>
            </a:xfrm>
            <a:custGeom>
              <a:rect b="b" l="l" r="r" t="t"/>
              <a:pathLst>
                <a:path extrusionOk="0" h="828" w="977">
                  <a:moveTo>
                    <a:pt x="560" y="1"/>
                  </a:moveTo>
                  <a:cubicBezTo>
                    <a:pt x="191" y="1"/>
                    <a:pt x="0" y="441"/>
                    <a:pt x="262" y="703"/>
                  </a:cubicBezTo>
                  <a:cubicBezTo>
                    <a:pt x="348" y="789"/>
                    <a:pt x="453" y="828"/>
                    <a:pt x="556" y="828"/>
                  </a:cubicBezTo>
                  <a:cubicBezTo>
                    <a:pt x="766" y="828"/>
                    <a:pt x="965" y="666"/>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3" name="Google Shape;7733;p7"/>
            <p:cNvSpPr/>
            <p:nvPr/>
          </p:nvSpPr>
          <p:spPr>
            <a:xfrm>
              <a:off x="6375475" y="4038725"/>
              <a:ext cx="24450" cy="20925"/>
            </a:xfrm>
            <a:custGeom>
              <a:rect b="b" l="l" r="r" t="t"/>
              <a:pathLst>
                <a:path extrusionOk="0" h="837" w="978">
                  <a:moveTo>
                    <a:pt x="572" y="0"/>
                  </a:moveTo>
                  <a:lnTo>
                    <a:pt x="549" y="12"/>
                  </a:lnTo>
                  <a:cubicBezTo>
                    <a:pt x="191" y="12"/>
                    <a:pt x="1" y="453"/>
                    <a:pt x="263" y="715"/>
                  </a:cubicBezTo>
                  <a:cubicBezTo>
                    <a:pt x="347" y="799"/>
                    <a:pt x="450" y="837"/>
                    <a:pt x="551" y="837"/>
                  </a:cubicBezTo>
                  <a:cubicBezTo>
                    <a:pt x="763" y="837"/>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4" name="Google Shape;7734;p7"/>
            <p:cNvSpPr/>
            <p:nvPr/>
          </p:nvSpPr>
          <p:spPr>
            <a:xfrm>
              <a:off x="6406225" y="4069675"/>
              <a:ext cx="24350" cy="20700"/>
            </a:xfrm>
            <a:custGeom>
              <a:rect b="b" l="l" r="r" t="t"/>
              <a:pathLst>
                <a:path extrusionOk="0" h="828" w="974">
                  <a:moveTo>
                    <a:pt x="569" y="1"/>
                  </a:moveTo>
                  <a:lnTo>
                    <a:pt x="557" y="13"/>
                  </a:lnTo>
                  <a:cubicBezTo>
                    <a:pt x="552" y="12"/>
                    <a:pt x="547" y="12"/>
                    <a:pt x="542" y="12"/>
                  </a:cubicBezTo>
                  <a:cubicBezTo>
                    <a:pt x="183" y="12"/>
                    <a:pt x="1" y="445"/>
                    <a:pt x="259" y="703"/>
                  </a:cubicBezTo>
                  <a:cubicBezTo>
                    <a:pt x="346" y="789"/>
                    <a:pt x="451" y="828"/>
                    <a:pt x="554" y="828"/>
                  </a:cubicBezTo>
                  <a:cubicBezTo>
                    <a:pt x="764"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5" name="Google Shape;7735;p7"/>
            <p:cNvSpPr/>
            <p:nvPr/>
          </p:nvSpPr>
          <p:spPr>
            <a:xfrm>
              <a:off x="6376075" y="410062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6" name="Google Shape;7736;p7"/>
            <p:cNvSpPr/>
            <p:nvPr/>
          </p:nvSpPr>
          <p:spPr>
            <a:xfrm>
              <a:off x="6406150" y="4131300"/>
              <a:ext cx="24425" cy="20700"/>
            </a:xfrm>
            <a:custGeom>
              <a:rect b="b" l="l" r="r" t="t"/>
              <a:pathLst>
                <a:path extrusionOk="0" h="828" w="977">
                  <a:moveTo>
                    <a:pt x="560" y="0"/>
                  </a:moveTo>
                  <a:cubicBezTo>
                    <a:pt x="191" y="0"/>
                    <a:pt x="0" y="441"/>
                    <a:pt x="262" y="703"/>
                  </a:cubicBezTo>
                  <a:cubicBezTo>
                    <a:pt x="344" y="789"/>
                    <a:pt x="448" y="827"/>
                    <a:pt x="550" y="827"/>
                  </a:cubicBezTo>
                  <a:cubicBezTo>
                    <a:pt x="760" y="827"/>
                    <a:pt x="965" y="665"/>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7" name="Google Shape;7737;p7"/>
            <p:cNvSpPr/>
            <p:nvPr/>
          </p:nvSpPr>
          <p:spPr>
            <a:xfrm>
              <a:off x="6375475" y="4161950"/>
              <a:ext cx="24450" cy="20800"/>
            </a:xfrm>
            <a:custGeom>
              <a:rect b="b" l="l" r="r" t="t"/>
              <a:pathLst>
                <a:path extrusionOk="0" h="832" w="978">
                  <a:moveTo>
                    <a:pt x="572" y="1"/>
                  </a:moveTo>
                  <a:lnTo>
                    <a:pt x="549" y="12"/>
                  </a:lnTo>
                  <a:cubicBezTo>
                    <a:pt x="191" y="12"/>
                    <a:pt x="1" y="453"/>
                    <a:pt x="263" y="715"/>
                  </a:cubicBezTo>
                  <a:cubicBezTo>
                    <a:pt x="347" y="795"/>
                    <a:pt x="449" y="831"/>
                    <a:pt x="549" y="831"/>
                  </a:cubicBezTo>
                  <a:cubicBezTo>
                    <a:pt x="762" y="831"/>
                    <a:pt x="965" y="668"/>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8" name="Google Shape;7738;p7"/>
            <p:cNvSpPr/>
            <p:nvPr/>
          </p:nvSpPr>
          <p:spPr>
            <a:xfrm>
              <a:off x="6406150" y="4192600"/>
              <a:ext cx="24425" cy="20800"/>
            </a:xfrm>
            <a:custGeom>
              <a:rect b="b" l="l" r="r" t="t"/>
              <a:pathLst>
                <a:path extrusionOk="0" h="832" w="977">
                  <a:moveTo>
                    <a:pt x="572" y="1"/>
                  </a:moveTo>
                  <a:lnTo>
                    <a:pt x="560" y="13"/>
                  </a:lnTo>
                  <a:cubicBezTo>
                    <a:pt x="191" y="13"/>
                    <a:pt x="0" y="453"/>
                    <a:pt x="262" y="715"/>
                  </a:cubicBezTo>
                  <a:cubicBezTo>
                    <a:pt x="347" y="796"/>
                    <a:pt x="449" y="832"/>
                    <a:pt x="550" y="832"/>
                  </a:cubicBezTo>
                  <a:cubicBezTo>
                    <a:pt x="762" y="832"/>
                    <a:pt x="965" y="672"/>
                    <a:pt x="965" y="430"/>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9" name="Google Shape;7739;p7"/>
            <p:cNvSpPr/>
            <p:nvPr/>
          </p:nvSpPr>
          <p:spPr>
            <a:xfrm>
              <a:off x="6375475" y="4223275"/>
              <a:ext cx="24450" cy="20925"/>
            </a:xfrm>
            <a:custGeom>
              <a:rect b="b" l="l" r="r" t="t"/>
              <a:pathLst>
                <a:path extrusionOk="0" h="837" w="978">
                  <a:moveTo>
                    <a:pt x="572" y="0"/>
                  </a:moveTo>
                  <a:lnTo>
                    <a:pt x="549" y="12"/>
                  </a:lnTo>
                  <a:cubicBezTo>
                    <a:pt x="191" y="12"/>
                    <a:pt x="1" y="453"/>
                    <a:pt x="263" y="715"/>
                  </a:cubicBezTo>
                  <a:cubicBezTo>
                    <a:pt x="347" y="799"/>
                    <a:pt x="450" y="836"/>
                    <a:pt x="551" y="836"/>
                  </a:cubicBezTo>
                  <a:cubicBezTo>
                    <a:pt x="763" y="836"/>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0" name="Google Shape;7740;p7"/>
            <p:cNvSpPr/>
            <p:nvPr/>
          </p:nvSpPr>
          <p:spPr>
            <a:xfrm>
              <a:off x="6406225" y="4254525"/>
              <a:ext cx="24050" cy="20400"/>
            </a:xfrm>
            <a:custGeom>
              <a:rect b="b" l="l" r="r" t="t"/>
              <a:pathLst>
                <a:path extrusionOk="0" h="816" w="962">
                  <a:moveTo>
                    <a:pt x="542" y="0"/>
                  </a:moveTo>
                  <a:cubicBezTo>
                    <a:pt x="183" y="0"/>
                    <a:pt x="1" y="432"/>
                    <a:pt x="259" y="691"/>
                  </a:cubicBezTo>
                  <a:cubicBezTo>
                    <a:pt x="346" y="777"/>
                    <a:pt x="451" y="816"/>
                    <a:pt x="554" y="816"/>
                  </a:cubicBezTo>
                  <a:cubicBezTo>
                    <a:pt x="764" y="816"/>
                    <a:pt x="962" y="657"/>
                    <a:pt x="962" y="417"/>
                  </a:cubicBezTo>
                  <a:cubicBezTo>
                    <a:pt x="962" y="191"/>
                    <a:pt x="783" y="12"/>
                    <a:pt x="569"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1" name="Google Shape;7741;p7"/>
            <p:cNvSpPr/>
            <p:nvPr/>
          </p:nvSpPr>
          <p:spPr>
            <a:xfrm>
              <a:off x="6376075"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2" name="Google Shape;7742;p7"/>
            <p:cNvSpPr/>
            <p:nvPr/>
          </p:nvSpPr>
          <p:spPr>
            <a:xfrm>
              <a:off x="6406150" y="4315550"/>
              <a:ext cx="24425" cy="20975"/>
            </a:xfrm>
            <a:custGeom>
              <a:rect b="b" l="l" r="r" t="t"/>
              <a:pathLst>
                <a:path extrusionOk="0" h="839" w="977">
                  <a:moveTo>
                    <a:pt x="572" y="0"/>
                  </a:moveTo>
                  <a:lnTo>
                    <a:pt x="560" y="12"/>
                  </a:lnTo>
                  <a:cubicBezTo>
                    <a:pt x="191" y="12"/>
                    <a:pt x="0" y="453"/>
                    <a:pt x="262" y="715"/>
                  </a:cubicBezTo>
                  <a:cubicBezTo>
                    <a:pt x="348" y="800"/>
                    <a:pt x="453" y="839"/>
                    <a:pt x="556" y="839"/>
                  </a:cubicBezTo>
                  <a:cubicBezTo>
                    <a:pt x="766" y="839"/>
                    <a:pt x="965" y="677"/>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3" name="Google Shape;7743;p7"/>
            <p:cNvSpPr/>
            <p:nvPr/>
          </p:nvSpPr>
          <p:spPr>
            <a:xfrm>
              <a:off x="6382150" y="4345275"/>
              <a:ext cx="21925" cy="15125"/>
            </a:xfrm>
            <a:custGeom>
              <a:rect b="b" l="l" r="r" t="t"/>
              <a:pathLst>
                <a:path extrusionOk="0" h="605" w="877">
                  <a:moveTo>
                    <a:pt x="449" y="0"/>
                  </a:moveTo>
                  <a:cubicBezTo>
                    <a:pt x="404" y="0"/>
                    <a:pt x="355" y="12"/>
                    <a:pt x="305" y="37"/>
                  </a:cubicBezTo>
                  <a:lnTo>
                    <a:pt x="282" y="49"/>
                  </a:lnTo>
                  <a:cubicBezTo>
                    <a:pt x="1" y="230"/>
                    <a:pt x="185" y="605"/>
                    <a:pt x="442" y="605"/>
                  </a:cubicBezTo>
                  <a:cubicBezTo>
                    <a:pt x="490" y="605"/>
                    <a:pt x="540" y="591"/>
                    <a:pt x="591" y="561"/>
                  </a:cubicBezTo>
                  <a:cubicBezTo>
                    <a:pt x="876" y="398"/>
                    <a:pt x="717" y="0"/>
                    <a:pt x="4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4" name="Google Shape;7744;p7"/>
            <p:cNvSpPr/>
            <p:nvPr/>
          </p:nvSpPr>
          <p:spPr>
            <a:xfrm>
              <a:off x="6440675" y="4346800"/>
              <a:ext cx="14900" cy="20250"/>
            </a:xfrm>
            <a:custGeom>
              <a:rect b="b" l="l" r="r" t="t"/>
              <a:pathLst>
                <a:path extrusionOk="0" h="810" w="596">
                  <a:moveTo>
                    <a:pt x="417" y="0"/>
                  </a:moveTo>
                  <a:cubicBezTo>
                    <a:pt x="203" y="0"/>
                    <a:pt x="24" y="167"/>
                    <a:pt x="12" y="393"/>
                  </a:cubicBezTo>
                  <a:lnTo>
                    <a:pt x="0" y="405"/>
                  </a:lnTo>
                  <a:cubicBezTo>
                    <a:pt x="0" y="631"/>
                    <a:pt x="179" y="810"/>
                    <a:pt x="405" y="810"/>
                  </a:cubicBezTo>
                  <a:lnTo>
                    <a:pt x="465" y="810"/>
                  </a:lnTo>
                  <a:lnTo>
                    <a:pt x="596" y="48"/>
                  </a:lnTo>
                  <a:cubicBezTo>
                    <a:pt x="536" y="12"/>
                    <a:pt x="477" y="0"/>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5" name="Google Shape;7745;p7"/>
            <p:cNvSpPr/>
            <p:nvPr/>
          </p:nvSpPr>
          <p:spPr>
            <a:xfrm>
              <a:off x="6406525" y="4377150"/>
              <a:ext cx="24050" cy="20700"/>
            </a:xfrm>
            <a:custGeom>
              <a:rect b="b" l="l" r="r" t="t"/>
              <a:pathLst>
                <a:path extrusionOk="0" h="828" w="962">
                  <a:moveTo>
                    <a:pt x="557" y="1"/>
                  </a:moveTo>
                  <a:lnTo>
                    <a:pt x="545" y="13"/>
                  </a:lnTo>
                  <a:cubicBezTo>
                    <a:pt x="540" y="12"/>
                    <a:pt x="535" y="12"/>
                    <a:pt x="530" y="12"/>
                  </a:cubicBezTo>
                  <a:cubicBezTo>
                    <a:pt x="171" y="12"/>
                    <a:pt x="1" y="445"/>
                    <a:pt x="247" y="703"/>
                  </a:cubicBezTo>
                  <a:cubicBezTo>
                    <a:pt x="333" y="789"/>
                    <a:pt x="438" y="828"/>
                    <a:pt x="541" y="828"/>
                  </a:cubicBezTo>
                  <a:cubicBezTo>
                    <a:pt x="751" y="828"/>
                    <a:pt x="950" y="666"/>
                    <a:pt x="950" y="417"/>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6" name="Google Shape;7746;p7"/>
            <p:cNvSpPr/>
            <p:nvPr/>
          </p:nvSpPr>
          <p:spPr>
            <a:xfrm>
              <a:off x="6375475" y="4408100"/>
              <a:ext cx="24450" cy="20575"/>
            </a:xfrm>
            <a:custGeom>
              <a:rect b="b" l="l" r="r" t="t"/>
              <a:pathLst>
                <a:path extrusionOk="0" h="823" w="978">
                  <a:moveTo>
                    <a:pt x="561" y="1"/>
                  </a:moveTo>
                  <a:cubicBezTo>
                    <a:pt x="191" y="1"/>
                    <a:pt x="1" y="442"/>
                    <a:pt x="263" y="703"/>
                  </a:cubicBezTo>
                  <a:cubicBezTo>
                    <a:pt x="345" y="785"/>
                    <a:pt x="447" y="823"/>
                    <a:pt x="548" y="823"/>
                  </a:cubicBezTo>
                  <a:cubicBezTo>
                    <a:pt x="756" y="823"/>
                    <a:pt x="957" y="666"/>
                    <a:pt x="965" y="418"/>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7" name="Google Shape;7747;p7"/>
            <p:cNvSpPr/>
            <p:nvPr/>
          </p:nvSpPr>
          <p:spPr>
            <a:xfrm>
              <a:off x="6440375" y="4409300"/>
              <a:ext cx="5975" cy="16700"/>
            </a:xfrm>
            <a:custGeom>
              <a:rect b="b" l="l" r="r" t="t"/>
              <a:pathLst>
                <a:path extrusionOk="0" h="668" w="239">
                  <a:moveTo>
                    <a:pt x="239" y="1"/>
                  </a:moveTo>
                  <a:lnTo>
                    <a:pt x="239" y="1"/>
                  </a:lnTo>
                  <a:cubicBezTo>
                    <a:pt x="96" y="72"/>
                    <a:pt x="1" y="215"/>
                    <a:pt x="12" y="370"/>
                  </a:cubicBezTo>
                  <a:cubicBezTo>
                    <a:pt x="12" y="477"/>
                    <a:pt x="48" y="584"/>
                    <a:pt x="132" y="667"/>
                  </a:cubicBezTo>
                  <a:lnTo>
                    <a:pt x="23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8" name="Google Shape;7748;p7"/>
            <p:cNvSpPr/>
            <p:nvPr/>
          </p:nvSpPr>
          <p:spPr>
            <a:xfrm>
              <a:off x="6406750" y="4438775"/>
              <a:ext cx="24125" cy="20700"/>
            </a:xfrm>
            <a:custGeom>
              <a:rect b="b" l="l" r="r" t="t"/>
              <a:pathLst>
                <a:path extrusionOk="0" h="828" w="965">
                  <a:moveTo>
                    <a:pt x="548" y="0"/>
                  </a:moveTo>
                  <a:cubicBezTo>
                    <a:pt x="191" y="0"/>
                    <a:pt x="0" y="441"/>
                    <a:pt x="262" y="703"/>
                  </a:cubicBezTo>
                  <a:cubicBezTo>
                    <a:pt x="344" y="789"/>
                    <a:pt x="446" y="827"/>
                    <a:pt x="548" y="827"/>
                  </a:cubicBezTo>
                  <a:cubicBezTo>
                    <a:pt x="755" y="827"/>
                    <a:pt x="957"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9" name="Google Shape;7749;p7"/>
            <p:cNvSpPr/>
            <p:nvPr/>
          </p:nvSpPr>
          <p:spPr>
            <a:xfrm>
              <a:off x="6376075" y="4469425"/>
              <a:ext cx="24150" cy="20800"/>
            </a:xfrm>
            <a:custGeom>
              <a:rect b="b" l="l" r="r" t="t"/>
              <a:pathLst>
                <a:path extrusionOk="0" h="832" w="966">
                  <a:moveTo>
                    <a:pt x="537" y="1"/>
                  </a:moveTo>
                  <a:lnTo>
                    <a:pt x="548" y="13"/>
                  </a:lnTo>
                  <a:cubicBezTo>
                    <a:pt x="179" y="13"/>
                    <a:pt x="1" y="453"/>
                    <a:pt x="251" y="715"/>
                  </a:cubicBezTo>
                  <a:cubicBezTo>
                    <a:pt x="335" y="795"/>
                    <a:pt x="437" y="831"/>
                    <a:pt x="537" y="831"/>
                  </a:cubicBezTo>
                  <a:cubicBezTo>
                    <a:pt x="750" y="831"/>
                    <a:pt x="953" y="668"/>
                    <a:pt x="953" y="417"/>
                  </a:cubicBezTo>
                  <a:cubicBezTo>
                    <a:pt x="965" y="191"/>
                    <a:pt x="787"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0" name="Google Shape;7750;p7"/>
            <p:cNvSpPr/>
            <p:nvPr/>
          </p:nvSpPr>
          <p:spPr>
            <a:xfrm>
              <a:off x="6406750" y="4500100"/>
              <a:ext cx="24125" cy="20925"/>
            </a:xfrm>
            <a:custGeom>
              <a:rect b="b" l="l" r="r" t="t"/>
              <a:pathLst>
                <a:path extrusionOk="0" h="837" w="965">
                  <a:moveTo>
                    <a:pt x="548" y="0"/>
                  </a:moveTo>
                  <a:lnTo>
                    <a:pt x="548" y="12"/>
                  </a:lnTo>
                  <a:cubicBezTo>
                    <a:pt x="191" y="12"/>
                    <a:pt x="0" y="452"/>
                    <a:pt x="262" y="714"/>
                  </a:cubicBezTo>
                  <a:cubicBezTo>
                    <a:pt x="343" y="799"/>
                    <a:pt x="443" y="836"/>
                    <a:pt x="542" y="836"/>
                  </a:cubicBezTo>
                  <a:cubicBezTo>
                    <a:pt x="752" y="836"/>
                    <a:pt x="956"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1" name="Google Shape;7751;p7"/>
            <p:cNvSpPr/>
            <p:nvPr/>
          </p:nvSpPr>
          <p:spPr>
            <a:xfrm>
              <a:off x="6382475" y="4529825"/>
              <a:ext cx="21875" cy="15100"/>
            </a:xfrm>
            <a:custGeom>
              <a:rect b="b" l="l" r="r" t="t"/>
              <a:pathLst>
                <a:path extrusionOk="0" h="604" w="875">
                  <a:moveTo>
                    <a:pt x="450" y="1"/>
                  </a:moveTo>
                  <a:cubicBezTo>
                    <a:pt x="404" y="1"/>
                    <a:pt x="355" y="12"/>
                    <a:pt x="304" y="37"/>
                  </a:cubicBezTo>
                  <a:lnTo>
                    <a:pt x="281" y="37"/>
                  </a:lnTo>
                  <a:lnTo>
                    <a:pt x="292" y="49"/>
                  </a:lnTo>
                  <a:cubicBezTo>
                    <a:pt x="1" y="220"/>
                    <a:pt x="168" y="604"/>
                    <a:pt x="428" y="604"/>
                  </a:cubicBezTo>
                  <a:cubicBezTo>
                    <a:pt x="476" y="604"/>
                    <a:pt x="527" y="591"/>
                    <a:pt x="578" y="561"/>
                  </a:cubicBezTo>
                  <a:cubicBezTo>
                    <a:pt x="874"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2" name="Google Shape;7752;p7"/>
            <p:cNvSpPr/>
            <p:nvPr/>
          </p:nvSpPr>
          <p:spPr>
            <a:xfrm>
              <a:off x="6406750" y="4561400"/>
              <a:ext cx="17575" cy="20875"/>
            </a:xfrm>
            <a:custGeom>
              <a:rect b="b" l="l" r="r" t="t"/>
              <a:pathLst>
                <a:path extrusionOk="0" h="835" w="703">
                  <a:moveTo>
                    <a:pt x="548" y="1"/>
                  </a:moveTo>
                  <a:lnTo>
                    <a:pt x="548" y="13"/>
                  </a:lnTo>
                  <a:cubicBezTo>
                    <a:pt x="0" y="13"/>
                    <a:pt x="0" y="834"/>
                    <a:pt x="548" y="834"/>
                  </a:cubicBezTo>
                  <a:lnTo>
                    <a:pt x="584" y="834"/>
                  </a:lnTo>
                  <a:lnTo>
                    <a:pt x="703" y="60"/>
                  </a:lnTo>
                  <a:cubicBezTo>
                    <a:pt x="655" y="25"/>
                    <a:pt x="607"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3" name="Google Shape;7753;p7"/>
            <p:cNvSpPr/>
            <p:nvPr/>
          </p:nvSpPr>
          <p:spPr>
            <a:xfrm>
              <a:off x="6353175" y="3207375"/>
              <a:ext cx="21500" cy="15125"/>
            </a:xfrm>
            <a:custGeom>
              <a:rect b="b" l="l" r="r" t="t"/>
              <a:pathLst>
                <a:path extrusionOk="0" h="605" w="860">
                  <a:moveTo>
                    <a:pt x="436" y="0"/>
                  </a:moveTo>
                  <a:cubicBezTo>
                    <a:pt x="381" y="0"/>
                    <a:pt x="321" y="18"/>
                    <a:pt x="262" y="60"/>
                  </a:cubicBezTo>
                  <a:lnTo>
                    <a:pt x="226" y="60"/>
                  </a:lnTo>
                  <a:lnTo>
                    <a:pt x="238" y="84"/>
                  </a:lnTo>
                  <a:cubicBezTo>
                    <a:pt x="0" y="283"/>
                    <a:pt x="188" y="604"/>
                    <a:pt x="425" y="604"/>
                  </a:cubicBezTo>
                  <a:cubicBezTo>
                    <a:pt x="484" y="604"/>
                    <a:pt x="547" y="584"/>
                    <a:pt x="607" y="536"/>
                  </a:cubicBezTo>
                  <a:cubicBezTo>
                    <a:pt x="860" y="351"/>
                    <a:pt x="684"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4" name="Google Shape;7754;p7"/>
            <p:cNvSpPr/>
            <p:nvPr/>
          </p:nvSpPr>
          <p:spPr>
            <a:xfrm>
              <a:off x="6323125" y="3237650"/>
              <a:ext cx="21200" cy="15050"/>
            </a:xfrm>
            <a:custGeom>
              <a:rect b="b" l="l" r="r" t="t"/>
              <a:pathLst>
                <a:path extrusionOk="0" h="602" w="848">
                  <a:moveTo>
                    <a:pt x="427" y="1"/>
                  </a:moveTo>
                  <a:cubicBezTo>
                    <a:pt x="365" y="1"/>
                    <a:pt x="300" y="23"/>
                    <a:pt x="238" y="75"/>
                  </a:cubicBezTo>
                  <a:lnTo>
                    <a:pt x="202" y="75"/>
                  </a:lnTo>
                  <a:lnTo>
                    <a:pt x="202" y="99"/>
                  </a:lnTo>
                  <a:cubicBezTo>
                    <a:pt x="0" y="319"/>
                    <a:pt x="193" y="602"/>
                    <a:pt x="423" y="602"/>
                  </a:cubicBezTo>
                  <a:cubicBezTo>
                    <a:pt x="492" y="602"/>
                    <a:pt x="564" y="576"/>
                    <a:pt x="631" y="516"/>
                  </a:cubicBezTo>
                  <a:cubicBezTo>
                    <a:pt x="847" y="318"/>
                    <a:pt x="661" y="1"/>
                    <a:pt x="4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5" name="Google Shape;7755;p7"/>
            <p:cNvSpPr/>
            <p:nvPr/>
          </p:nvSpPr>
          <p:spPr>
            <a:xfrm>
              <a:off x="6379650" y="3183850"/>
              <a:ext cx="20575" cy="15650"/>
            </a:xfrm>
            <a:custGeom>
              <a:rect b="b" l="l" r="r" t="t"/>
              <a:pathLst>
                <a:path extrusionOk="0" h="626" w="823">
                  <a:moveTo>
                    <a:pt x="751" y="1"/>
                  </a:moveTo>
                  <a:lnTo>
                    <a:pt x="1" y="227"/>
                  </a:lnTo>
                  <a:cubicBezTo>
                    <a:pt x="6" y="495"/>
                    <a:pt x="206" y="626"/>
                    <a:pt x="406" y="626"/>
                  </a:cubicBezTo>
                  <a:cubicBezTo>
                    <a:pt x="614" y="626"/>
                    <a:pt x="822" y="483"/>
                    <a:pt x="810" y="203"/>
                  </a:cubicBezTo>
                  <a:cubicBezTo>
                    <a:pt x="810" y="132"/>
                    <a:pt x="786" y="60"/>
                    <a:pt x="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6" name="Google Shape;7756;p7"/>
            <p:cNvSpPr/>
            <p:nvPr/>
          </p:nvSpPr>
          <p:spPr>
            <a:xfrm>
              <a:off x="6353050" y="3268975"/>
              <a:ext cx="21475" cy="15150"/>
            </a:xfrm>
            <a:custGeom>
              <a:rect b="b" l="l" r="r" t="t"/>
              <a:pathLst>
                <a:path extrusionOk="0" h="606" w="859">
                  <a:moveTo>
                    <a:pt x="435" y="0"/>
                  </a:moveTo>
                  <a:cubicBezTo>
                    <a:pt x="385" y="0"/>
                    <a:pt x="332" y="15"/>
                    <a:pt x="279" y="48"/>
                  </a:cubicBezTo>
                  <a:lnTo>
                    <a:pt x="231" y="48"/>
                  </a:lnTo>
                  <a:lnTo>
                    <a:pt x="243" y="72"/>
                  </a:lnTo>
                  <a:cubicBezTo>
                    <a:pt x="1" y="276"/>
                    <a:pt x="185" y="606"/>
                    <a:pt x="428" y="606"/>
                  </a:cubicBezTo>
                  <a:cubicBezTo>
                    <a:pt x="484" y="606"/>
                    <a:pt x="543" y="588"/>
                    <a:pt x="600" y="549"/>
                  </a:cubicBezTo>
                  <a:cubicBezTo>
                    <a:pt x="859" y="370"/>
                    <a:pt x="686" y="0"/>
                    <a:pt x="4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7" name="Google Shape;7757;p7"/>
            <p:cNvSpPr/>
            <p:nvPr/>
          </p:nvSpPr>
          <p:spPr>
            <a:xfrm>
              <a:off x="6314475" y="3301125"/>
              <a:ext cx="24425" cy="21225"/>
            </a:xfrm>
            <a:custGeom>
              <a:rect b="b" l="l" r="r" t="t"/>
              <a:pathLst>
                <a:path extrusionOk="0" h="849" w="977">
                  <a:moveTo>
                    <a:pt x="548" y="1"/>
                  </a:moveTo>
                  <a:lnTo>
                    <a:pt x="548" y="25"/>
                  </a:lnTo>
                  <a:cubicBezTo>
                    <a:pt x="191" y="25"/>
                    <a:pt x="0" y="465"/>
                    <a:pt x="262" y="727"/>
                  </a:cubicBezTo>
                  <a:cubicBezTo>
                    <a:pt x="346" y="811"/>
                    <a:pt x="448" y="848"/>
                    <a:pt x="549" y="848"/>
                  </a:cubicBezTo>
                  <a:cubicBezTo>
                    <a:pt x="761" y="848"/>
                    <a:pt x="965" y="680"/>
                    <a:pt x="965" y="429"/>
                  </a:cubicBezTo>
                  <a:cubicBezTo>
                    <a:pt x="977" y="215"/>
                    <a:pt x="810"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8" name="Google Shape;7758;p7"/>
            <p:cNvSpPr/>
            <p:nvPr/>
          </p:nvSpPr>
          <p:spPr>
            <a:xfrm>
              <a:off x="6345125" y="3331800"/>
              <a:ext cx="24425" cy="21225"/>
            </a:xfrm>
            <a:custGeom>
              <a:rect b="b" l="l" r="r" t="t"/>
              <a:pathLst>
                <a:path extrusionOk="0" h="849" w="977">
                  <a:moveTo>
                    <a:pt x="548" y="0"/>
                  </a:moveTo>
                  <a:lnTo>
                    <a:pt x="560" y="24"/>
                  </a:lnTo>
                  <a:cubicBezTo>
                    <a:pt x="191" y="24"/>
                    <a:pt x="1" y="464"/>
                    <a:pt x="262" y="726"/>
                  </a:cubicBezTo>
                  <a:cubicBezTo>
                    <a:pt x="347" y="811"/>
                    <a:pt x="450" y="848"/>
                    <a:pt x="551" y="848"/>
                  </a:cubicBezTo>
                  <a:cubicBezTo>
                    <a:pt x="763" y="848"/>
                    <a:pt x="965" y="683"/>
                    <a:pt x="965" y="441"/>
                  </a:cubicBezTo>
                  <a:cubicBezTo>
                    <a:pt x="977" y="214"/>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9" name="Google Shape;7759;p7"/>
            <p:cNvSpPr/>
            <p:nvPr/>
          </p:nvSpPr>
          <p:spPr>
            <a:xfrm>
              <a:off x="6322800" y="3360775"/>
              <a:ext cx="21225" cy="15225"/>
            </a:xfrm>
            <a:custGeom>
              <a:rect b="b" l="l" r="r" t="t"/>
              <a:pathLst>
                <a:path extrusionOk="0" h="609" w="849">
                  <a:moveTo>
                    <a:pt x="429" y="0"/>
                  </a:moveTo>
                  <a:cubicBezTo>
                    <a:pt x="371" y="0"/>
                    <a:pt x="309" y="20"/>
                    <a:pt x="251" y="67"/>
                  </a:cubicBezTo>
                  <a:lnTo>
                    <a:pt x="215" y="67"/>
                  </a:lnTo>
                  <a:lnTo>
                    <a:pt x="215" y="91"/>
                  </a:lnTo>
                  <a:cubicBezTo>
                    <a:pt x="0" y="306"/>
                    <a:pt x="203" y="609"/>
                    <a:pt x="432" y="609"/>
                  </a:cubicBezTo>
                  <a:cubicBezTo>
                    <a:pt x="495" y="609"/>
                    <a:pt x="561" y="586"/>
                    <a:pt x="620" y="532"/>
                  </a:cubicBezTo>
                  <a:cubicBezTo>
                    <a:pt x="849" y="331"/>
                    <a:pt x="664" y="0"/>
                    <a:pt x="4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0" name="Google Shape;7760;p7"/>
            <p:cNvSpPr/>
            <p:nvPr/>
          </p:nvSpPr>
          <p:spPr>
            <a:xfrm>
              <a:off x="6352850" y="3392075"/>
              <a:ext cx="21625" cy="15100"/>
            </a:xfrm>
            <a:custGeom>
              <a:rect b="b" l="l" r="r" t="t"/>
              <a:pathLst>
                <a:path extrusionOk="0" h="604" w="865">
                  <a:moveTo>
                    <a:pt x="443" y="0"/>
                  </a:moveTo>
                  <a:cubicBezTo>
                    <a:pt x="390" y="0"/>
                    <a:pt x="333" y="16"/>
                    <a:pt x="275" y="54"/>
                  </a:cubicBezTo>
                  <a:lnTo>
                    <a:pt x="239" y="54"/>
                  </a:lnTo>
                  <a:lnTo>
                    <a:pt x="251" y="77"/>
                  </a:lnTo>
                  <a:cubicBezTo>
                    <a:pt x="1" y="270"/>
                    <a:pt x="187" y="603"/>
                    <a:pt x="431" y="603"/>
                  </a:cubicBezTo>
                  <a:cubicBezTo>
                    <a:pt x="489" y="603"/>
                    <a:pt x="549" y="585"/>
                    <a:pt x="608" y="542"/>
                  </a:cubicBezTo>
                  <a:cubicBezTo>
                    <a:pt x="864" y="365"/>
                    <a:pt x="697"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1" name="Google Shape;7761;p7"/>
            <p:cNvSpPr/>
            <p:nvPr/>
          </p:nvSpPr>
          <p:spPr>
            <a:xfrm>
              <a:off x="6314475"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2" name="Google Shape;7762;p7"/>
            <p:cNvSpPr/>
            <p:nvPr/>
          </p:nvSpPr>
          <p:spPr>
            <a:xfrm>
              <a:off x="6345425" y="345502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3" name="Google Shape;7763;p7"/>
            <p:cNvSpPr/>
            <p:nvPr/>
          </p:nvSpPr>
          <p:spPr>
            <a:xfrm>
              <a:off x="6314475" y="3485675"/>
              <a:ext cx="24125" cy="20700"/>
            </a:xfrm>
            <a:custGeom>
              <a:rect b="b" l="l" r="r" t="t"/>
              <a:pathLst>
                <a:path extrusionOk="0" h="828" w="965">
                  <a:moveTo>
                    <a:pt x="548" y="1"/>
                  </a:moveTo>
                  <a:cubicBezTo>
                    <a:pt x="179" y="1"/>
                    <a:pt x="0" y="453"/>
                    <a:pt x="250" y="703"/>
                  </a:cubicBezTo>
                  <a:cubicBezTo>
                    <a:pt x="336" y="789"/>
                    <a:pt x="441"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4" name="Google Shape;7764;p7"/>
            <p:cNvSpPr/>
            <p:nvPr/>
          </p:nvSpPr>
          <p:spPr>
            <a:xfrm>
              <a:off x="6351575" y="3515300"/>
              <a:ext cx="21775" cy="14950"/>
            </a:xfrm>
            <a:custGeom>
              <a:rect b="b" l="l" r="r" t="t"/>
              <a:pathLst>
                <a:path extrusionOk="0" h="598" w="871">
                  <a:moveTo>
                    <a:pt x="457" y="0"/>
                  </a:moveTo>
                  <a:cubicBezTo>
                    <a:pt x="409" y="0"/>
                    <a:pt x="357" y="13"/>
                    <a:pt x="302" y="42"/>
                  </a:cubicBezTo>
                  <a:lnTo>
                    <a:pt x="290" y="42"/>
                  </a:lnTo>
                  <a:lnTo>
                    <a:pt x="290" y="54"/>
                  </a:lnTo>
                  <a:cubicBezTo>
                    <a:pt x="0" y="234"/>
                    <a:pt x="180" y="598"/>
                    <a:pt x="436" y="598"/>
                  </a:cubicBezTo>
                  <a:cubicBezTo>
                    <a:pt x="484" y="598"/>
                    <a:pt x="536" y="585"/>
                    <a:pt x="588" y="554"/>
                  </a:cubicBezTo>
                  <a:cubicBezTo>
                    <a:pt x="870" y="392"/>
                    <a:pt x="725" y="0"/>
                    <a:pt x="4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5" name="Google Shape;7765;p7"/>
            <p:cNvSpPr/>
            <p:nvPr/>
          </p:nvSpPr>
          <p:spPr>
            <a:xfrm>
              <a:off x="6322700"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6" name="Google Shape;7766;p7"/>
            <p:cNvSpPr/>
            <p:nvPr/>
          </p:nvSpPr>
          <p:spPr>
            <a:xfrm>
              <a:off x="6344825" y="3577650"/>
              <a:ext cx="24425" cy="20925"/>
            </a:xfrm>
            <a:custGeom>
              <a:rect b="b" l="l" r="r" t="t"/>
              <a:pathLst>
                <a:path extrusionOk="0" h="837" w="977">
                  <a:moveTo>
                    <a:pt x="560" y="1"/>
                  </a:moveTo>
                  <a:lnTo>
                    <a:pt x="560" y="13"/>
                  </a:lnTo>
                  <a:cubicBezTo>
                    <a:pt x="191" y="13"/>
                    <a:pt x="1" y="453"/>
                    <a:pt x="263" y="715"/>
                  </a:cubicBezTo>
                  <a:cubicBezTo>
                    <a:pt x="347" y="799"/>
                    <a:pt x="450" y="837"/>
                    <a:pt x="551" y="837"/>
                  </a:cubicBezTo>
                  <a:cubicBezTo>
                    <a:pt x="763"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7" name="Google Shape;7767;p7"/>
            <p:cNvSpPr/>
            <p:nvPr/>
          </p:nvSpPr>
          <p:spPr>
            <a:xfrm>
              <a:off x="6314475"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8" name="Google Shape;7768;p7"/>
            <p:cNvSpPr/>
            <p:nvPr/>
          </p:nvSpPr>
          <p:spPr>
            <a:xfrm>
              <a:off x="6345425" y="36395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9" name="Google Shape;7769;p7"/>
            <p:cNvSpPr/>
            <p:nvPr/>
          </p:nvSpPr>
          <p:spPr>
            <a:xfrm>
              <a:off x="6322025"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0" name="Google Shape;7770;p7"/>
            <p:cNvSpPr/>
            <p:nvPr/>
          </p:nvSpPr>
          <p:spPr>
            <a:xfrm>
              <a:off x="6344825" y="3700875"/>
              <a:ext cx="24425" cy="20650"/>
            </a:xfrm>
            <a:custGeom>
              <a:rect b="b" l="l" r="r" t="t"/>
              <a:pathLst>
                <a:path extrusionOk="0" h="826" w="977">
                  <a:moveTo>
                    <a:pt x="560" y="1"/>
                  </a:moveTo>
                  <a:cubicBezTo>
                    <a:pt x="191" y="1"/>
                    <a:pt x="1" y="441"/>
                    <a:pt x="263" y="703"/>
                  </a:cubicBezTo>
                  <a:cubicBezTo>
                    <a:pt x="347" y="788"/>
                    <a:pt x="450" y="825"/>
                    <a:pt x="551" y="825"/>
                  </a:cubicBezTo>
                  <a:cubicBezTo>
                    <a:pt x="763" y="825"/>
                    <a:pt x="965" y="660"/>
                    <a:pt x="965" y="418"/>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1" name="Google Shape;7771;p7"/>
            <p:cNvSpPr/>
            <p:nvPr/>
          </p:nvSpPr>
          <p:spPr>
            <a:xfrm>
              <a:off x="6322725" y="3729225"/>
              <a:ext cx="21225" cy="15075"/>
            </a:xfrm>
            <a:custGeom>
              <a:rect b="b" l="l" r="r" t="t"/>
              <a:pathLst>
                <a:path extrusionOk="0" h="603" w="849">
                  <a:moveTo>
                    <a:pt x="434" y="0"/>
                  </a:moveTo>
                  <a:cubicBezTo>
                    <a:pt x="367" y="0"/>
                    <a:pt x="295" y="28"/>
                    <a:pt x="230" y="93"/>
                  </a:cubicBezTo>
                  <a:lnTo>
                    <a:pt x="218" y="93"/>
                  </a:lnTo>
                  <a:lnTo>
                    <a:pt x="218" y="105"/>
                  </a:lnTo>
                  <a:cubicBezTo>
                    <a:pt x="0" y="323"/>
                    <a:pt x="204" y="603"/>
                    <a:pt x="434" y="603"/>
                  </a:cubicBezTo>
                  <a:cubicBezTo>
                    <a:pt x="507" y="603"/>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2" name="Google Shape;7772;p7"/>
            <p:cNvSpPr/>
            <p:nvPr/>
          </p:nvSpPr>
          <p:spPr>
            <a:xfrm>
              <a:off x="6344825" y="3762200"/>
              <a:ext cx="24425" cy="20775"/>
            </a:xfrm>
            <a:custGeom>
              <a:rect b="b" l="l" r="r" t="t"/>
              <a:pathLst>
                <a:path extrusionOk="0" h="831" w="977">
                  <a:moveTo>
                    <a:pt x="560" y="0"/>
                  </a:moveTo>
                  <a:lnTo>
                    <a:pt x="560" y="12"/>
                  </a:lnTo>
                  <a:cubicBezTo>
                    <a:pt x="191" y="12"/>
                    <a:pt x="1" y="453"/>
                    <a:pt x="263" y="715"/>
                  </a:cubicBezTo>
                  <a:cubicBezTo>
                    <a:pt x="346" y="795"/>
                    <a:pt x="449" y="831"/>
                    <a:pt x="549" y="831"/>
                  </a:cubicBezTo>
                  <a:cubicBezTo>
                    <a:pt x="761" y="831"/>
                    <a:pt x="965" y="668"/>
                    <a:pt x="965" y="417"/>
                  </a:cubicBezTo>
                  <a:cubicBezTo>
                    <a:pt x="977"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3" name="Google Shape;7773;p7"/>
            <p:cNvSpPr/>
            <p:nvPr/>
          </p:nvSpPr>
          <p:spPr>
            <a:xfrm>
              <a:off x="6314475" y="3793150"/>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4" name="Google Shape;7774;p7"/>
            <p:cNvSpPr/>
            <p:nvPr/>
          </p:nvSpPr>
          <p:spPr>
            <a:xfrm>
              <a:off x="6344825" y="3823825"/>
              <a:ext cx="24150" cy="20675"/>
            </a:xfrm>
            <a:custGeom>
              <a:rect b="b" l="l" r="r" t="t"/>
              <a:pathLst>
                <a:path extrusionOk="0" h="827" w="966">
                  <a:moveTo>
                    <a:pt x="560" y="0"/>
                  </a:moveTo>
                  <a:lnTo>
                    <a:pt x="560" y="12"/>
                  </a:lnTo>
                  <a:cubicBezTo>
                    <a:pt x="191" y="12"/>
                    <a:pt x="1" y="453"/>
                    <a:pt x="263" y="703"/>
                  </a:cubicBezTo>
                  <a:cubicBezTo>
                    <a:pt x="348" y="788"/>
                    <a:pt x="453" y="827"/>
                    <a:pt x="556" y="827"/>
                  </a:cubicBezTo>
                  <a:cubicBezTo>
                    <a:pt x="766" y="827"/>
                    <a:pt x="965" y="665"/>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5" name="Google Shape;7775;p7"/>
            <p:cNvSpPr/>
            <p:nvPr/>
          </p:nvSpPr>
          <p:spPr>
            <a:xfrm>
              <a:off x="6322675"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9"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6" name="Google Shape;7776;p7"/>
            <p:cNvSpPr/>
            <p:nvPr/>
          </p:nvSpPr>
          <p:spPr>
            <a:xfrm>
              <a:off x="6351550" y="3884100"/>
              <a:ext cx="21825" cy="15225"/>
            </a:xfrm>
            <a:custGeom>
              <a:rect b="b" l="l" r="r" t="t"/>
              <a:pathLst>
                <a:path extrusionOk="0" h="609" w="873">
                  <a:moveTo>
                    <a:pt x="456" y="1"/>
                  </a:moveTo>
                  <a:cubicBezTo>
                    <a:pt x="408" y="1"/>
                    <a:pt x="357" y="13"/>
                    <a:pt x="303" y="42"/>
                  </a:cubicBezTo>
                  <a:lnTo>
                    <a:pt x="291" y="42"/>
                  </a:lnTo>
                  <a:lnTo>
                    <a:pt x="291" y="54"/>
                  </a:lnTo>
                  <a:cubicBezTo>
                    <a:pt x="0" y="234"/>
                    <a:pt x="183" y="609"/>
                    <a:pt x="439" y="609"/>
                  </a:cubicBezTo>
                  <a:cubicBezTo>
                    <a:pt x="487" y="609"/>
                    <a:pt x="538" y="596"/>
                    <a:pt x="589" y="566"/>
                  </a:cubicBezTo>
                  <a:cubicBezTo>
                    <a:pt x="872" y="404"/>
                    <a:pt x="725" y="1"/>
                    <a:pt x="4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7" name="Google Shape;7777;p7"/>
            <p:cNvSpPr/>
            <p:nvPr/>
          </p:nvSpPr>
          <p:spPr>
            <a:xfrm>
              <a:off x="6322725" y="3913775"/>
              <a:ext cx="21225" cy="15075"/>
            </a:xfrm>
            <a:custGeom>
              <a:rect b="b" l="l" r="r" t="t"/>
              <a:pathLst>
                <a:path extrusionOk="0" h="603" w="849">
                  <a:moveTo>
                    <a:pt x="434" y="0"/>
                  </a:moveTo>
                  <a:cubicBezTo>
                    <a:pt x="367" y="0"/>
                    <a:pt x="295" y="27"/>
                    <a:pt x="230" y="93"/>
                  </a:cubicBezTo>
                  <a:lnTo>
                    <a:pt x="218" y="93"/>
                  </a:lnTo>
                  <a:lnTo>
                    <a:pt x="218" y="105"/>
                  </a:lnTo>
                  <a:cubicBezTo>
                    <a:pt x="0" y="323"/>
                    <a:pt x="204" y="602"/>
                    <a:pt x="434" y="602"/>
                  </a:cubicBezTo>
                  <a:cubicBezTo>
                    <a:pt x="507" y="602"/>
                    <a:pt x="581" y="575"/>
                    <a:pt x="647"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8" name="Google Shape;7778;p7"/>
            <p:cNvSpPr/>
            <p:nvPr/>
          </p:nvSpPr>
          <p:spPr>
            <a:xfrm>
              <a:off x="6345425" y="3946825"/>
              <a:ext cx="28300" cy="20775"/>
            </a:xfrm>
            <a:custGeom>
              <a:rect b="b" l="l" r="r" t="t"/>
              <a:pathLst>
                <a:path extrusionOk="0" h="831" w="1132">
                  <a:moveTo>
                    <a:pt x="572" y="0"/>
                  </a:moveTo>
                  <a:cubicBezTo>
                    <a:pt x="560" y="0"/>
                    <a:pt x="548" y="3"/>
                    <a:pt x="536" y="9"/>
                  </a:cubicBezTo>
                  <a:cubicBezTo>
                    <a:pt x="0" y="57"/>
                    <a:pt x="48" y="831"/>
                    <a:pt x="572" y="831"/>
                  </a:cubicBezTo>
                  <a:cubicBezTo>
                    <a:pt x="1084" y="831"/>
                    <a:pt x="1132" y="57"/>
                    <a:pt x="608" y="9"/>
                  </a:cubicBezTo>
                  <a:cubicBezTo>
                    <a:pt x="596" y="3"/>
                    <a:pt x="584"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9" name="Google Shape;7779;p7"/>
            <p:cNvSpPr/>
            <p:nvPr/>
          </p:nvSpPr>
          <p:spPr>
            <a:xfrm>
              <a:off x="6314475" y="3977400"/>
              <a:ext cx="24125" cy="20925"/>
            </a:xfrm>
            <a:custGeom>
              <a:rect b="b" l="l" r="r" t="t"/>
              <a:pathLst>
                <a:path extrusionOk="0" h="837" w="965">
                  <a:moveTo>
                    <a:pt x="548" y="1"/>
                  </a:moveTo>
                  <a:lnTo>
                    <a:pt x="548" y="13"/>
                  </a:lnTo>
                  <a:cubicBezTo>
                    <a:pt x="179" y="13"/>
                    <a:pt x="0" y="453"/>
                    <a:pt x="250" y="715"/>
                  </a:cubicBezTo>
                  <a:cubicBezTo>
                    <a:pt x="335" y="799"/>
                    <a:pt x="438" y="837"/>
                    <a:pt x="538" y="837"/>
                  </a:cubicBezTo>
                  <a:cubicBezTo>
                    <a:pt x="750"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0" name="Google Shape;7780;p7"/>
            <p:cNvSpPr/>
            <p:nvPr/>
          </p:nvSpPr>
          <p:spPr>
            <a:xfrm>
              <a:off x="6351550" y="4007125"/>
              <a:ext cx="21875" cy="15150"/>
            </a:xfrm>
            <a:custGeom>
              <a:rect b="b" l="l" r="r" t="t"/>
              <a:pathLst>
                <a:path extrusionOk="0" h="606" w="875">
                  <a:moveTo>
                    <a:pt x="451" y="1"/>
                  </a:moveTo>
                  <a:cubicBezTo>
                    <a:pt x="404" y="1"/>
                    <a:pt x="355" y="12"/>
                    <a:pt x="303" y="38"/>
                  </a:cubicBezTo>
                  <a:lnTo>
                    <a:pt x="291" y="38"/>
                  </a:lnTo>
                  <a:lnTo>
                    <a:pt x="291" y="50"/>
                  </a:lnTo>
                  <a:cubicBezTo>
                    <a:pt x="0" y="230"/>
                    <a:pt x="183" y="605"/>
                    <a:pt x="439" y="605"/>
                  </a:cubicBezTo>
                  <a:cubicBezTo>
                    <a:pt x="487" y="605"/>
                    <a:pt x="538" y="592"/>
                    <a:pt x="589" y="562"/>
                  </a:cubicBezTo>
                  <a:cubicBezTo>
                    <a:pt x="874" y="399"/>
                    <a:pt x="724"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1" name="Google Shape;7781;p7"/>
            <p:cNvSpPr/>
            <p:nvPr/>
          </p:nvSpPr>
          <p:spPr>
            <a:xfrm>
              <a:off x="6322700"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9" y="605"/>
                  </a:cubicBezTo>
                  <a:cubicBezTo>
                    <a:pt x="510" y="605"/>
                    <a:pt x="583" y="579"/>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2" name="Google Shape;7782;p7"/>
            <p:cNvSpPr/>
            <p:nvPr/>
          </p:nvSpPr>
          <p:spPr>
            <a:xfrm>
              <a:off x="6344825" y="4069675"/>
              <a:ext cx="24425" cy="20925"/>
            </a:xfrm>
            <a:custGeom>
              <a:rect b="b" l="l" r="r" t="t"/>
              <a:pathLst>
                <a:path extrusionOk="0" h="837" w="977">
                  <a:moveTo>
                    <a:pt x="560" y="1"/>
                  </a:moveTo>
                  <a:lnTo>
                    <a:pt x="560" y="13"/>
                  </a:lnTo>
                  <a:cubicBezTo>
                    <a:pt x="191" y="13"/>
                    <a:pt x="1" y="453"/>
                    <a:pt x="263" y="715"/>
                  </a:cubicBezTo>
                  <a:cubicBezTo>
                    <a:pt x="347" y="799"/>
                    <a:pt x="449" y="836"/>
                    <a:pt x="549" y="836"/>
                  </a:cubicBezTo>
                  <a:cubicBezTo>
                    <a:pt x="762" y="836"/>
                    <a:pt x="965" y="668"/>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3" name="Google Shape;7783;p7"/>
            <p:cNvSpPr/>
            <p:nvPr/>
          </p:nvSpPr>
          <p:spPr>
            <a:xfrm>
              <a:off x="6314475" y="4100625"/>
              <a:ext cx="24125" cy="20650"/>
            </a:xfrm>
            <a:custGeom>
              <a:rect b="b" l="l" r="r" t="t"/>
              <a:pathLst>
                <a:path extrusionOk="0" h="826" w="965">
                  <a:moveTo>
                    <a:pt x="548" y="1"/>
                  </a:moveTo>
                  <a:cubicBezTo>
                    <a:pt x="179" y="1"/>
                    <a:pt x="0" y="441"/>
                    <a:pt x="250" y="703"/>
                  </a:cubicBezTo>
                  <a:cubicBezTo>
                    <a:pt x="335" y="788"/>
                    <a:pt x="438" y="825"/>
                    <a:pt x="538" y="825"/>
                  </a:cubicBezTo>
                  <a:cubicBezTo>
                    <a:pt x="750" y="825"/>
                    <a:pt x="953" y="660"/>
                    <a:pt x="953"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4" name="Google Shape;7784;p7"/>
            <p:cNvSpPr/>
            <p:nvPr/>
          </p:nvSpPr>
          <p:spPr>
            <a:xfrm>
              <a:off x="6345425" y="4131300"/>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5" name="Google Shape;7785;p7"/>
            <p:cNvSpPr/>
            <p:nvPr/>
          </p:nvSpPr>
          <p:spPr>
            <a:xfrm>
              <a:off x="6322075" y="4160050"/>
              <a:ext cx="21600" cy="15125"/>
            </a:xfrm>
            <a:custGeom>
              <a:rect b="b" l="l" r="r" t="t"/>
              <a:pathLst>
                <a:path extrusionOk="0" h="605" w="864">
                  <a:moveTo>
                    <a:pt x="446" y="0"/>
                  </a:moveTo>
                  <a:cubicBezTo>
                    <a:pt x="385" y="0"/>
                    <a:pt x="319" y="23"/>
                    <a:pt x="256" y="77"/>
                  </a:cubicBezTo>
                  <a:lnTo>
                    <a:pt x="244" y="77"/>
                  </a:lnTo>
                  <a:lnTo>
                    <a:pt x="244" y="88"/>
                  </a:lnTo>
                  <a:cubicBezTo>
                    <a:pt x="0" y="295"/>
                    <a:pt x="207" y="605"/>
                    <a:pt x="445" y="605"/>
                  </a:cubicBezTo>
                  <a:cubicBezTo>
                    <a:pt x="510" y="605"/>
                    <a:pt x="576" y="582"/>
                    <a:pt x="637" y="529"/>
                  </a:cubicBezTo>
                  <a:cubicBezTo>
                    <a:pt x="864" y="340"/>
                    <a:pt x="685"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6" name="Google Shape;7786;p7"/>
            <p:cNvSpPr/>
            <p:nvPr/>
          </p:nvSpPr>
          <p:spPr>
            <a:xfrm>
              <a:off x="6351550" y="4191575"/>
              <a:ext cx="21800" cy="15225"/>
            </a:xfrm>
            <a:custGeom>
              <a:rect b="b" l="l" r="r" t="t"/>
              <a:pathLst>
                <a:path extrusionOk="0" h="609" w="872">
                  <a:moveTo>
                    <a:pt x="458" y="0"/>
                  </a:moveTo>
                  <a:cubicBezTo>
                    <a:pt x="410" y="0"/>
                    <a:pt x="358" y="13"/>
                    <a:pt x="303" y="42"/>
                  </a:cubicBezTo>
                  <a:lnTo>
                    <a:pt x="291" y="42"/>
                  </a:lnTo>
                  <a:lnTo>
                    <a:pt x="291" y="54"/>
                  </a:lnTo>
                  <a:cubicBezTo>
                    <a:pt x="0" y="234"/>
                    <a:pt x="183" y="609"/>
                    <a:pt x="439" y="609"/>
                  </a:cubicBezTo>
                  <a:cubicBezTo>
                    <a:pt x="487" y="609"/>
                    <a:pt x="538" y="596"/>
                    <a:pt x="589" y="566"/>
                  </a:cubicBezTo>
                  <a:cubicBezTo>
                    <a:pt x="871" y="394"/>
                    <a:pt x="726" y="0"/>
                    <a:pt x="4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7" name="Google Shape;7787;p7"/>
            <p:cNvSpPr/>
            <p:nvPr/>
          </p:nvSpPr>
          <p:spPr>
            <a:xfrm>
              <a:off x="6322725" y="4221100"/>
              <a:ext cx="21275" cy="15225"/>
            </a:xfrm>
            <a:custGeom>
              <a:rect b="b" l="l" r="r" t="t"/>
              <a:pathLst>
                <a:path extrusionOk="0" h="609" w="851">
                  <a:moveTo>
                    <a:pt x="428" y="1"/>
                  </a:moveTo>
                  <a:cubicBezTo>
                    <a:pt x="362" y="1"/>
                    <a:pt x="293" y="26"/>
                    <a:pt x="230" y="87"/>
                  </a:cubicBezTo>
                  <a:lnTo>
                    <a:pt x="218" y="87"/>
                  </a:lnTo>
                  <a:lnTo>
                    <a:pt x="218" y="99"/>
                  </a:lnTo>
                  <a:cubicBezTo>
                    <a:pt x="0" y="326"/>
                    <a:pt x="204" y="608"/>
                    <a:pt x="435" y="608"/>
                  </a:cubicBezTo>
                  <a:cubicBezTo>
                    <a:pt x="507" y="608"/>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8" name="Google Shape;7788;p7"/>
            <p:cNvSpPr/>
            <p:nvPr/>
          </p:nvSpPr>
          <p:spPr>
            <a:xfrm>
              <a:off x="6345425" y="4254525"/>
              <a:ext cx="28300" cy="20250"/>
            </a:xfrm>
            <a:custGeom>
              <a:rect b="b" l="l" r="r" t="t"/>
              <a:pathLst>
                <a:path extrusionOk="0" h="810" w="1132">
                  <a:moveTo>
                    <a:pt x="536" y="0"/>
                  </a:moveTo>
                  <a:cubicBezTo>
                    <a:pt x="0" y="48"/>
                    <a:pt x="48" y="810"/>
                    <a:pt x="572" y="810"/>
                  </a:cubicBezTo>
                  <a:cubicBezTo>
                    <a:pt x="1084" y="810"/>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9" name="Google Shape;7789;p7"/>
            <p:cNvSpPr/>
            <p:nvPr/>
          </p:nvSpPr>
          <p:spPr>
            <a:xfrm>
              <a:off x="6314475" y="4284875"/>
              <a:ext cx="24125" cy="20925"/>
            </a:xfrm>
            <a:custGeom>
              <a:rect b="b" l="l" r="r" t="t"/>
              <a:pathLst>
                <a:path extrusionOk="0" h="837" w="965">
                  <a:moveTo>
                    <a:pt x="548" y="1"/>
                  </a:moveTo>
                  <a:lnTo>
                    <a:pt x="548" y="13"/>
                  </a:lnTo>
                  <a:cubicBezTo>
                    <a:pt x="179" y="13"/>
                    <a:pt x="0" y="453"/>
                    <a:pt x="250" y="715"/>
                  </a:cubicBezTo>
                  <a:cubicBezTo>
                    <a:pt x="334" y="799"/>
                    <a:pt x="437" y="837"/>
                    <a:pt x="537" y="837"/>
                  </a:cubicBezTo>
                  <a:cubicBezTo>
                    <a:pt x="749" y="837"/>
                    <a:pt x="953" y="668"/>
                    <a:pt x="953" y="418"/>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0" name="Google Shape;7790;p7"/>
            <p:cNvSpPr/>
            <p:nvPr/>
          </p:nvSpPr>
          <p:spPr>
            <a:xfrm>
              <a:off x="6344825" y="4315550"/>
              <a:ext cx="24425" cy="20925"/>
            </a:xfrm>
            <a:custGeom>
              <a:rect b="b" l="l" r="r" t="t"/>
              <a:pathLst>
                <a:path extrusionOk="0" h="837" w="977">
                  <a:moveTo>
                    <a:pt x="560" y="0"/>
                  </a:moveTo>
                  <a:lnTo>
                    <a:pt x="560" y="12"/>
                  </a:lnTo>
                  <a:cubicBezTo>
                    <a:pt x="191" y="12"/>
                    <a:pt x="1" y="453"/>
                    <a:pt x="263" y="715"/>
                  </a:cubicBezTo>
                  <a:cubicBezTo>
                    <a:pt x="347" y="799"/>
                    <a:pt x="450" y="836"/>
                    <a:pt x="551" y="836"/>
                  </a:cubicBezTo>
                  <a:cubicBezTo>
                    <a:pt x="763" y="836"/>
                    <a:pt x="965" y="671"/>
                    <a:pt x="965" y="429"/>
                  </a:cubicBezTo>
                  <a:cubicBezTo>
                    <a:pt x="977"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1" name="Google Shape;7791;p7"/>
            <p:cNvSpPr/>
            <p:nvPr/>
          </p:nvSpPr>
          <p:spPr>
            <a:xfrm>
              <a:off x="6322725" y="4344025"/>
              <a:ext cx="21275" cy="15225"/>
            </a:xfrm>
            <a:custGeom>
              <a:rect b="b" l="l" r="r" t="t"/>
              <a:pathLst>
                <a:path extrusionOk="0" h="609" w="851">
                  <a:moveTo>
                    <a:pt x="428" y="1"/>
                  </a:moveTo>
                  <a:cubicBezTo>
                    <a:pt x="362" y="1"/>
                    <a:pt x="293" y="27"/>
                    <a:pt x="230" y="87"/>
                  </a:cubicBezTo>
                  <a:lnTo>
                    <a:pt x="218" y="87"/>
                  </a:lnTo>
                  <a:lnTo>
                    <a:pt x="218" y="99"/>
                  </a:lnTo>
                  <a:cubicBezTo>
                    <a:pt x="0" y="326"/>
                    <a:pt x="204" y="609"/>
                    <a:pt x="435" y="609"/>
                  </a:cubicBezTo>
                  <a:cubicBezTo>
                    <a:pt x="507" y="609"/>
                    <a:pt x="581" y="581"/>
                    <a:pt x="647" y="516"/>
                  </a:cubicBezTo>
                  <a:cubicBezTo>
                    <a:pt x="850" y="312"/>
                    <a:pt x="658" y="1"/>
                    <a:pt x="42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2" name="Google Shape;7792;p7"/>
            <p:cNvSpPr/>
            <p:nvPr/>
          </p:nvSpPr>
          <p:spPr>
            <a:xfrm>
              <a:off x="6351575" y="4376100"/>
              <a:ext cx="21775" cy="14975"/>
            </a:xfrm>
            <a:custGeom>
              <a:rect b="b" l="l" r="r" t="t"/>
              <a:pathLst>
                <a:path extrusionOk="0" h="599" w="871">
                  <a:moveTo>
                    <a:pt x="457" y="1"/>
                  </a:moveTo>
                  <a:cubicBezTo>
                    <a:pt x="409" y="1"/>
                    <a:pt x="357" y="14"/>
                    <a:pt x="302" y="43"/>
                  </a:cubicBezTo>
                  <a:lnTo>
                    <a:pt x="290" y="43"/>
                  </a:lnTo>
                  <a:lnTo>
                    <a:pt x="290" y="55"/>
                  </a:lnTo>
                  <a:cubicBezTo>
                    <a:pt x="0" y="234"/>
                    <a:pt x="180" y="599"/>
                    <a:pt x="436" y="599"/>
                  </a:cubicBezTo>
                  <a:cubicBezTo>
                    <a:pt x="484" y="599"/>
                    <a:pt x="536" y="585"/>
                    <a:pt x="588" y="555"/>
                  </a:cubicBezTo>
                  <a:cubicBezTo>
                    <a:pt x="870" y="393"/>
                    <a:pt x="725" y="1"/>
                    <a:pt x="4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3" name="Google Shape;7793;p7"/>
            <p:cNvSpPr/>
            <p:nvPr/>
          </p:nvSpPr>
          <p:spPr>
            <a:xfrm>
              <a:off x="6322700"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9" y="604"/>
                  </a:cubicBezTo>
                  <a:cubicBezTo>
                    <a:pt x="510" y="604"/>
                    <a:pt x="583" y="578"/>
                    <a:pt x="648"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4" name="Google Shape;7794;p7"/>
            <p:cNvSpPr/>
            <p:nvPr/>
          </p:nvSpPr>
          <p:spPr>
            <a:xfrm>
              <a:off x="6345425" y="4438775"/>
              <a:ext cx="28300" cy="20550"/>
            </a:xfrm>
            <a:custGeom>
              <a:rect b="b" l="l" r="r" t="t"/>
              <a:pathLst>
                <a:path extrusionOk="0" h="822" w="1132">
                  <a:moveTo>
                    <a:pt x="536" y="0"/>
                  </a:moveTo>
                  <a:cubicBezTo>
                    <a:pt x="0" y="48"/>
                    <a:pt x="48"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5" name="Google Shape;7795;p7"/>
            <p:cNvSpPr/>
            <p:nvPr/>
          </p:nvSpPr>
          <p:spPr>
            <a:xfrm>
              <a:off x="6314475" y="4469425"/>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8"/>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6" name="Google Shape;7796;p7"/>
            <p:cNvSpPr/>
            <p:nvPr/>
          </p:nvSpPr>
          <p:spPr>
            <a:xfrm>
              <a:off x="6344825" y="4500100"/>
              <a:ext cx="24425" cy="20925"/>
            </a:xfrm>
            <a:custGeom>
              <a:rect b="b" l="l" r="r" t="t"/>
              <a:pathLst>
                <a:path extrusionOk="0" h="837" w="977">
                  <a:moveTo>
                    <a:pt x="560" y="0"/>
                  </a:moveTo>
                  <a:lnTo>
                    <a:pt x="560" y="12"/>
                  </a:lnTo>
                  <a:cubicBezTo>
                    <a:pt x="191" y="12"/>
                    <a:pt x="1" y="452"/>
                    <a:pt x="263" y="714"/>
                  </a:cubicBezTo>
                  <a:cubicBezTo>
                    <a:pt x="347" y="799"/>
                    <a:pt x="450" y="836"/>
                    <a:pt x="551" y="836"/>
                  </a:cubicBezTo>
                  <a:cubicBezTo>
                    <a:pt x="763" y="836"/>
                    <a:pt x="965" y="671"/>
                    <a:pt x="965" y="429"/>
                  </a:cubicBezTo>
                  <a:cubicBezTo>
                    <a:pt x="977" y="202"/>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7" name="Google Shape;7797;p7"/>
            <p:cNvSpPr/>
            <p:nvPr/>
          </p:nvSpPr>
          <p:spPr>
            <a:xfrm>
              <a:off x="6322025" y="4528950"/>
              <a:ext cx="21675" cy="15200"/>
            </a:xfrm>
            <a:custGeom>
              <a:rect b="b" l="l" r="r" t="t"/>
              <a:pathLst>
                <a:path extrusionOk="0" h="608" w="867">
                  <a:moveTo>
                    <a:pt x="445" y="1"/>
                  </a:moveTo>
                  <a:cubicBezTo>
                    <a:pt x="384" y="1"/>
                    <a:pt x="320" y="22"/>
                    <a:pt x="258" y="72"/>
                  </a:cubicBezTo>
                  <a:lnTo>
                    <a:pt x="246" y="72"/>
                  </a:lnTo>
                  <a:lnTo>
                    <a:pt x="246" y="84"/>
                  </a:lnTo>
                  <a:cubicBezTo>
                    <a:pt x="1" y="301"/>
                    <a:pt x="211" y="607"/>
                    <a:pt x="451" y="607"/>
                  </a:cubicBezTo>
                  <a:cubicBezTo>
                    <a:pt x="514" y="607"/>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8" name="Google Shape;7798;p7"/>
            <p:cNvSpPr/>
            <p:nvPr/>
          </p:nvSpPr>
          <p:spPr>
            <a:xfrm>
              <a:off x="6351375" y="4561400"/>
              <a:ext cx="17000" cy="9250"/>
            </a:xfrm>
            <a:custGeom>
              <a:rect b="b" l="l" r="r" t="t"/>
              <a:pathLst>
                <a:path extrusionOk="0" h="370" w="680">
                  <a:moveTo>
                    <a:pt x="286" y="1"/>
                  </a:moveTo>
                  <a:lnTo>
                    <a:pt x="298" y="13"/>
                  </a:lnTo>
                  <a:cubicBezTo>
                    <a:pt x="179" y="13"/>
                    <a:pt x="72" y="60"/>
                    <a:pt x="1" y="144"/>
                  </a:cubicBezTo>
                  <a:lnTo>
                    <a:pt x="679" y="370"/>
                  </a:lnTo>
                  <a:cubicBezTo>
                    <a:pt x="655" y="167"/>
                    <a:pt x="489" y="13"/>
                    <a:pt x="2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9" name="Google Shape;7799;p7"/>
            <p:cNvSpPr/>
            <p:nvPr/>
          </p:nvSpPr>
          <p:spPr>
            <a:xfrm>
              <a:off x="6287075" y="3211825"/>
              <a:ext cx="20575" cy="17600"/>
            </a:xfrm>
            <a:custGeom>
              <a:rect b="b" l="l" r="r" t="t"/>
              <a:pathLst>
                <a:path extrusionOk="0" h="704" w="823">
                  <a:moveTo>
                    <a:pt x="691" y="1"/>
                  </a:moveTo>
                  <a:lnTo>
                    <a:pt x="13" y="203"/>
                  </a:lnTo>
                  <a:cubicBezTo>
                    <a:pt x="1" y="239"/>
                    <a:pt x="1" y="263"/>
                    <a:pt x="13" y="299"/>
                  </a:cubicBezTo>
                  <a:cubicBezTo>
                    <a:pt x="13" y="513"/>
                    <a:pt x="191" y="691"/>
                    <a:pt x="418" y="691"/>
                  </a:cubicBezTo>
                  <a:lnTo>
                    <a:pt x="418" y="703"/>
                  </a:lnTo>
                  <a:cubicBezTo>
                    <a:pt x="632" y="703"/>
                    <a:pt x="822" y="525"/>
                    <a:pt x="822" y="299"/>
                  </a:cubicBezTo>
                  <a:cubicBezTo>
                    <a:pt x="822" y="191"/>
                    <a:pt x="775" y="84"/>
                    <a:pt x="6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0" name="Google Shape;7800;p7"/>
            <p:cNvSpPr/>
            <p:nvPr/>
          </p:nvSpPr>
          <p:spPr>
            <a:xfrm>
              <a:off x="6252850" y="3239825"/>
              <a:ext cx="24125" cy="20475"/>
            </a:xfrm>
            <a:custGeom>
              <a:rect b="b" l="l" r="r" t="t"/>
              <a:pathLst>
                <a:path extrusionOk="0" h="819" w="965">
                  <a:moveTo>
                    <a:pt x="548" y="0"/>
                  </a:moveTo>
                  <a:cubicBezTo>
                    <a:pt x="191" y="0"/>
                    <a:pt x="1" y="429"/>
                    <a:pt x="251" y="691"/>
                  </a:cubicBezTo>
                  <a:cubicBezTo>
                    <a:pt x="338" y="778"/>
                    <a:pt x="446" y="818"/>
                    <a:pt x="551" y="818"/>
                  </a:cubicBezTo>
                  <a:cubicBezTo>
                    <a:pt x="760" y="818"/>
                    <a:pt x="957" y="662"/>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1" name="Google Shape;7801;p7"/>
            <p:cNvSpPr/>
            <p:nvPr/>
          </p:nvSpPr>
          <p:spPr>
            <a:xfrm>
              <a:off x="6283500" y="3270175"/>
              <a:ext cx="24150" cy="21000"/>
            </a:xfrm>
            <a:custGeom>
              <a:rect b="b" l="l" r="r" t="t"/>
              <a:pathLst>
                <a:path extrusionOk="0" h="840" w="966">
                  <a:moveTo>
                    <a:pt x="561" y="0"/>
                  </a:moveTo>
                  <a:lnTo>
                    <a:pt x="561" y="12"/>
                  </a:lnTo>
                  <a:cubicBezTo>
                    <a:pt x="191" y="12"/>
                    <a:pt x="1" y="453"/>
                    <a:pt x="263" y="715"/>
                  </a:cubicBezTo>
                  <a:cubicBezTo>
                    <a:pt x="345" y="801"/>
                    <a:pt x="447" y="839"/>
                    <a:pt x="548" y="839"/>
                  </a:cubicBezTo>
                  <a:cubicBezTo>
                    <a:pt x="756" y="839"/>
                    <a:pt x="957"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2" name="Google Shape;7802;p7"/>
            <p:cNvSpPr/>
            <p:nvPr/>
          </p:nvSpPr>
          <p:spPr>
            <a:xfrm>
              <a:off x="6252925" y="3301425"/>
              <a:ext cx="24050" cy="20400"/>
            </a:xfrm>
            <a:custGeom>
              <a:rect b="b" l="l" r="r" t="t"/>
              <a:pathLst>
                <a:path extrusionOk="0" h="816" w="962">
                  <a:moveTo>
                    <a:pt x="531" y="0"/>
                  </a:moveTo>
                  <a:cubicBezTo>
                    <a:pt x="183" y="0"/>
                    <a:pt x="1" y="433"/>
                    <a:pt x="248" y="691"/>
                  </a:cubicBezTo>
                  <a:cubicBezTo>
                    <a:pt x="334" y="778"/>
                    <a:pt x="440" y="816"/>
                    <a:pt x="543" y="816"/>
                  </a:cubicBezTo>
                  <a:cubicBezTo>
                    <a:pt x="753" y="816"/>
                    <a:pt x="954" y="657"/>
                    <a:pt x="962" y="417"/>
                  </a:cubicBezTo>
                  <a:cubicBezTo>
                    <a:pt x="962" y="191"/>
                    <a:pt x="783"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3" name="Google Shape;7803;p7"/>
            <p:cNvSpPr/>
            <p:nvPr/>
          </p:nvSpPr>
          <p:spPr>
            <a:xfrm>
              <a:off x="6283500" y="3332075"/>
              <a:ext cx="24150" cy="20700"/>
            </a:xfrm>
            <a:custGeom>
              <a:rect b="b" l="l" r="r" t="t"/>
              <a:pathLst>
                <a:path extrusionOk="0" h="828" w="966">
                  <a:moveTo>
                    <a:pt x="561" y="1"/>
                  </a:moveTo>
                  <a:cubicBezTo>
                    <a:pt x="191" y="1"/>
                    <a:pt x="1" y="442"/>
                    <a:pt x="263" y="703"/>
                  </a:cubicBezTo>
                  <a:cubicBezTo>
                    <a:pt x="345" y="789"/>
                    <a:pt x="447" y="828"/>
                    <a:pt x="548" y="828"/>
                  </a:cubicBezTo>
                  <a:cubicBezTo>
                    <a:pt x="756" y="828"/>
                    <a:pt x="957" y="666"/>
                    <a:pt x="965" y="418"/>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4" name="Google Shape;7804;p7"/>
            <p:cNvSpPr/>
            <p:nvPr/>
          </p:nvSpPr>
          <p:spPr>
            <a:xfrm>
              <a:off x="6252850" y="3362450"/>
              <a:ext cx="24125" cy="20925"/>
            </a:xfrm>
            <a:custGeom>
              <a:rect b="b" l="l" r="r" t="t"/>
              <a:pathLst>
                <a:path extrusionOk="0" h="837" w="965">
                  <a:moveTo>
                    <a:pt x="560" y="0"/>
                  </a:moveTo>
                  <a:lnTo>
                    <a:pt x="548" y="12"/>
                  </a:lnTo>
                  <a:cubicBezTo>
                    <a:pt x="191" y="12"/>
                    <a:pt x="1" y="453"/>
                    <a:pt x="263" y="715"/>
                  </a:cubicBezTo>
                  <a:cubicBezTo>
                    <a:pt x="343" y="799"/>
                    <a:pt x="445" y="837"/>
                    <a:pt x="545" y="837"/>
                  </a:cubicBezTo>
                  <a:cubicBezTo>
                    <a:pt x="757" y="837"/>
                    <a:pt x="965" y="671"/>
                    <a:pt x="965" y="429"/>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5" name="Google Shape;7805;p7"/>
            <p:cNvSpPr/>
            <p:nvPr/>
          </p:nvSpPr>
          <p:spPr>
            <a:xfrm>
              <a:off x="6282100" y="3393350"/>
              <a:ext cx="27925" cy="20625"/>
            </a:xfrm>
            <a:custGeom>
              <a:rect b="b" l="l" r="r" t="t"/>
              <a:pathLst>
                <a:path extrusionOk="0" h="825" w="1117">
                  <a:moveTo>
                    <a:pt x="571" y="1"/>
                  </a:moveTo>
                  <a:cubicBezTo>
                    <a:pt x="65" y="1"/>
                    <a:pt x="1" y="778"/>
                    <a:pt x="533" y="824"/>
                  </a:cubicBezTo>
                  <a:lnTo>
                    <a:pt x="617" y="824"/>
                  </a:lnTo>
                  <a:cubicBezTo>
                    <a:pt x="1117" y="788"/>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6" name="Google Shape;7806;p7"/>
            <p:cNvSpPr/>
            <p:nvPr/>
          </p:nvSpPr>
          <p:spPr>
            <a:xfrm>
              <a:off x="6252925" y="3424350"/>
              <a:ext cx="24050" cy="20400"/>
            </a:xfrm>
            <a:custGeom>
              <a:rect b="b" l="l" r="r" t="t"/>
              <a:pathLst>
                <a:path extrusionOk="0" h="816" w="962">
                  <a:moveTo>
                    <a:pt x="531" y="1"/>
                  </a:moveTo>
                  <a:cubicBezTo>
                    <a:pt x="183" y="1"/>
                    <a:pt x="1" y="433"/>
                    <a:pt x="248" y="691"/>
                  </a:cubicBezTo>
                  <a:cubicBezTo>
                    <a:pt x="333" y="777"/>
                    <a:pt x="439" y="816"/>
                    <a:pt x="541" y="816"/>
                  </a:cubicBezTo>
                  <a:cubicBezTo>
                    <a:pt x="752" y="816"/>
                    <a:pt x="954" y="654"/>
                    <a:pt x="962" y="406"/>
                  </a:cubicBezTo>
                  <a:cubicBezTo>
                    <a:pt x="962" y="180"/>
                    <a:pt x="772" y="1"/>
                    <a:pt x="545" y="1"/>
                  </a:cubicBezTo>
                  <a:cubicBezTo>
                    <a:pt x="541"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7" name="Google Shape;7807;p7"/>
            <p:cNvSpPr/>
            <p:nvPr/>
          </p:nvSpPr>
          <p:spPr>
            <a:xfrm>
              <a:off x="6283500" y="345502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8" name="Google Shape;7808;p7"/>
            <p:cNvSpPr/>
            <p:nvPr/>
          </p:nvSpPr>
          <p:spPr>
            <a:xfrm>
              <a:off x="6252850" y="3485675"/>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9" name="Google Shape;7809;p7"/>
            <p:cNvSpPr/>
            <p:nvPr/>
          </p:nvSpPr>
          <p:spPr>
            <a:xfrm>
              <a:off x="6282200" y="3516550"/>
              <a:ext cx="27825" cy="20350"/>
            </a:xfrm>
            <a:custGeom>
              <a:rect b="b" l="l" r="r" t="t"/>
              <a:pathLst>
                <a:path extrusionOk="0" h="814" w="1113">
                  <a:moveTo>
                    <a:pt x="557" y="1"/>
                  </a:moveTo>
                  <a:cubicBezTo>
                    <a:pt x="60" y="1"/>
                    <a:pt x="1" y="768"/>
                    <a:pt x="529" y="813"/>
                  </a:cubicBezTo>
                  <a:lnTo>
                    <a:pt x="613" y="813"/>
                  </a:lnTo>
                  <a:cubicBezTo>
                    <a:pt x="1113" y="778"/>
                    <a:pt x="1113" y="40"/>
                    <a:pt x="613" y="4"/>
                  </a:cubicBezTo>
                  <a:cubicBezTo>
                    <a:pt x="593" y="2"/>
                    <a:pt x="575"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0" name="Google Shape;7810;p7"/>
            <p:cNvSpPr/>
            <p:nvPr/>
          </p:nvSpPr>
          <p:spPr>
            <a:xfrm>
              <a:off x="6252850" y="3547000"/>
              <a:ext cx="24125" cy="20800"/>
            </a:xfrm>
            <a:custGeom>
              <a:rect b="b" l="l" r="r" t="t"/>
              <a:pathLst>
                <a:path extrusionOk="0" h="832" w="965">
                  <a:moveTo>
                    <a:pt x="560" y="0"/>
                  </a:moveTo>
                  <a:lnTo>
                    <a:pt x="548" y="12"/>
                  </a:lnTo>
                  <a:cubicBezTo>
                    <a:pt x="191" y="12"/>
                    <a:pt x="1" y="453"/>
                    <a:pt x="251" y="715"/>
                  </a:cubicBezTo>
                  <a:cubicBezTo>
                    <a:pt x="335" y="795"/>
                    <a:pt x="438" y="831"/>
                    <a:pt x="539" y="831"/>
                  </a:cubicBezTo>
                  <a:cubicBezTo>
                    <a:pt x="752" y="831"/>
                    <a:pt x="957"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1" name="Google Shape;7811;p7"/>
            <p:cNvSpPr/>
            <p:nvPr/>
          </p:nvSpPr>
          <p:spPr>
            <a:xfrm>
              <a:off x="6283500" y="3577950"/>
              <a:ext cx="24150" cy="20700"/>
            </a:xfrm>
            <a:custGeom>
              <a:rect b="b" l="l" r="r" t="t"/>
              <a:pathLst>
                <a:path extrusionOk="0" h="828" w="966">
                  <a:moveTo>
                    <a:pt x="561" y="1"/>
                  </a:moveTo>
                  <a:cubicBezTo>
                    <a:pt x="191" y="1"/>
                    <a:pt x="1" y="441"/>
                    <a:pt x="263" y="703"/>
                  </a:cubicBezTo>
                  <a:cubicBezTo>
                    <a:pt x="345" y="789"/>
                    <a:pt x="449" y="827"/>
                    <a:pt x="551" y="827"/>
                  </a:cubicBezTo>
                  <a:cubicBezTo>
                    <a:pt x="761" y="827"/>
                    <a:pt x="965"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2" name="Google Shape;7812;p7"/>
            <p:cNvSpPr/>
            <p:nvPr/>
          </p:nvSpPr>
          <p:spPr>
            <a:xfrm>
              <a:off x="6252925" y="3608600"/>
              <a:ext cx="24050" cy="20700"/>
            </a:xfrm>
            <a:custGeom>
              <a:rect b="b" l="l" r="r" t="t"/>
              <a:pathLst>
                <a:path extrusionOk="0" h="828" w="962">
                  <a:moveTo>
                    <a:pt x="545"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3" name="Google Shape;7813;p7"/>
            <p:cNvSpPr/>
            <p:nvPr/>
          </p:nvSpPr>
          <p:spPr>
            <a:xfrm>
              <a:off x="6283500" y="3639575"/>
              <a:ext cx="24150" cy="20500"/>
            </a:xfrm>
            <a:custGeom>
              <a:rect b="b" l="l" r="r" t="t"/>
              <a:pathLst>
                <a:path extrusionOk="0" h="820" w="966">
                  <a:moveTo>
                    <a:pt x="561" y="0"/>
                  </a:moveTo>
                  <a:cubicBezTo>
                    <a:pt x="191" y="0"/>
                    <a:pt x="1" y="441"/>
                    <a:pt x="263" y="703"/>
                  </a:cubicBezTo>
                  <a:cubicBezTo>
                    <a:pt x="343" y="783"/>
                    <a:pt x="445" y="819"/>
                    <a:pt x="545" y="819"/>
                  </a:cubicBezTo>
                  <a:cubicBezTo>
                    <a:pt x="757" y="819"/>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4" name="Google Shape;7814;p7"/>
            <p:cNvSpPr/>
            <p:nvPr/>
          </p:nvSpPr>
          <p:spPr>
            <a:xfrm>
              <a:off x="6252850" y="3669925"/>
              <a:ext cx="24125" cy="21000"/>
            </a:xfrm>
            <a:custGeom>
              <a:rect b="b" l="l" r="r" t="t"/>
              <a:pathLst>
                <a:path extrusionOk="0" h="840" w="965">
                  <a:moveTo>
                    <a:pt x="548" y="1"/>
                  </a:moveTo>
                  <a:lnTo>
                    <a:pt x="548" y="12"/>
                  </a:lnTo>
                  <a:cubicBezTo>
                    <a:pt x="179" y="12"/>
                    <a:pt x="1" y="453"/>
                    <a:pt x="251" y="715"/>
                  </a:cubicBezTo>
                  <a:cubicBezTo>
                    <a:pt x="336" y="801"/>
                    <a:pt x="442" y="839"/>
                    <a:pt x="544" y="839"/>
                  </a:cubicBezTo>
                  <a:cubicBezTo>
                    <a:pt x="755" y="839"/>
                    <a:pt x="957" y="677"/>
                    <a:pt x="965" y="429"/>
                  </a:cubicBezTo>
                  <a:cubicBezTo>
                    <a:pt x="965" y="203"/>
                    <a:pt x="786"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5" name="Google Shape;7815;p7"/>
            <p:cNvSpPr/>
            <p:nvPr/>
          </p:nvSpPr>
          <p:spPr>
            <a:xfrm>
              <a:off x="6282100" y="370082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6" name="Google Shape;7816;p7"/>
            <p:cNvSpPr/>
            <p:nvPr/>
          </p:nvSpPr>
          <p:spPr>
            <a:xfrm>
              <a:off x="6252925" y="3731550"/>
              <a:ext cx="24050" cy="20675"/>
            </a:xfrm>
            <a:custGeom>
              <a:rect b="b" l="l" r="r" t="t"/>
              <a:pathLst>
                <a:path extrusionOk="0" h="827" w="962">
                  <a:moveTo>
                    <a:pt x="557" y="0"/>
                  </a:moveTo>
                  <a:lnTo>
                    <a:pt x="545" y="12"/>
                  </a:lnTo>
                  <a:cubicBezTo>
                    <a:pt x="541" y="12"/>
                    <a:pt x="536" y="12"/>
                    <a:pt x="531" y="12"/>
                  </a:cubicBezTo>
                  <a:cubicBezTo>
                    <a:pt x="183" y="12"/>
                    <a:pt x="1" y="444"/>
                    <a:pt x="248" y="703"/>
                  </a:cubicBezTo>
                  <a:cubicBezTo>
                    <a:pt x="333" y="788"/>
                    <a:pt x="439" y="827"/>
                    <a:pt x="541" y="827"/>
                  </a:cubicBezTo>
                  <a:cubicBezTo>
                    <a:pt x="752" y="827"/>
                    <a:pt x="954" y="665"/>
                    <a:pt x="962"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7" name="Google Shape;7817;p7"/>
            <p:cNvSpPr/>
            <p:nvPr/>
          </p:nvSpPr>
          <p:spPr>
            <a:xfrm>
              <a:off x="6283500" y="3762200"/>
              <a:ext cx="24150" cy="20700"/>
            </a:xfrm>
            <a:custGeom>
              <a:rect b="b" l="l" r="r" t="t"/>
              <a:pathLst>
                <a:path extrusionOk="0" h="828" w="966">
                  <a:moveTo>
                    <a:pt x="561" y="0"/>
                  </a:moveTo>
                  <a:lnTo>
                    <a:pt x="561" y="12"/>
                  </a:lnTo>
                  <a:cubicBezTo>
                    <a:pt x="191" y="12"/>
                    <a:pt x="1" y="453"/>
                    <a:pt x="263" y="703"/>
                  </a:cubicBezTo>
                  <a:cubicBezTo>
                    <a:pt x="345" y="789"/>
                    <a:pt x="450" y="828"/>
                    <a:pt x="553" y="828"/>
                  </a:cubicBezTo>
                  <a:cubicBezTo>
                    <a:pt x="762" y="828"/>
                    <a:pt x="965" y="669"/>
                    <a:pt x="965" y="429"/>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8" name="Google Shape;7818;p7"/>
            <p:cNvSpPr/>
            <p:nvPr/>
          </p:nvSpPr>
          <p:spPr>
            <a:xfrm>
              <a:off x="6252850" y="3792850"/>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9" name="Google Shape;7819;p7"/>
            <p:cNvSpPr/>
            <p:nvPr/>
          </p:nvSpPr>
          <p:spPr>
            <a:xfrm>
              <a:off x="6283600" y="3823825"/>
              <a:ext cx="24050" cy="20675"/>
            </a:xfrm>
            <a:custGeom>
              <a:rect b="b" l="l" r="r" t="t"/>
              <a:pathLst>
                <a:path extrusionOk="0" h="827" w="962">
                  <a:moveTo>
                    <a:pt x="557" y="0"/>
                  </a:moveTo>
                  <a:lnTo>
                    <a:pt x="557" y="12"/>
                  </a:lnTo>
                  <a:cubicBezTo>
                    <a:pt x="552" y="12"/>
                    <a:pt x="547" y="12"/>
                    <a:pt x="542" y="12"/>
                  </a:cubicBezTo>
                  <a:cubicBezTo>
                    <a:pt x="182" y="12"/>
                    <a:pt x="0" y="444"/>
                    <a:pt x="259" y="703"/>
                  </a:cubicBezTo>
                  <a:cubicBezTo>
                    <a:pt x="341" y="788"/>
                    <a:pt x="445" y="827"/>
                    <a:pt x="547" y="827"/>
                  </a:cubicBezTo>
                  <a:cubicBezTo>
                    <a:pt x="757" y="827"/>
                    <a:pt x="961" y="665"/>
                    <a:pt x="961" y="417"/>
                  </a:cubicBezTo>
                  <a:cubicBezTo>
                    <a:pt x="961"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0" name="Google Shape;7820;p7"/>
            <p:cNvSpPr/>
            <p:nvPr/>
          </p:nvSpPr>
          <p:spPr>
            <a:xfrm>
              <a:off x="6252925" y="3854475"/>
              <a:ext cx="24050" cy="20700"/>
            </a:xfrm>
            <a:custGeom>
              <a:rect b="b" l="l" r="r" t="t"/>
              <a:pathLst>
                <a:path extrusionOk="0" h="828" w="962">
                  <a:moveTo>
                    <a:pt x="557" y="0"/>
                  </a:moveTo>
                  <a:lnTo>
                    <a:pt x="545" y="12"/>
                  </a:lnTo>
                  <a:cubicBezTo>
                    <a:pt x="541" y="12"/>
                    <a:pt x="536" y="12"/>
                    <a:pt x="531" y="12"/>
                  </a:cubicBezTo>
                  <a:cubicBezTo>
                    <a:pt x="183" y="12"/>
                    <a:pt x="1" y="444"/>
                    <a:pt x="248" y="703"/>
                  </a:cubicBezTo>
                  <a:cubicBezTo>
                    <a:pt x="334" y="789"/>
                    <a:pt x="440" y="828"/>
                    <a:pt x="543" y="828"/>
                  </a:cubicBezTo>
                  <a:cubicBezTo>
                    <a:pt x="753" y="828"/>
                    <a:pt x="954" y="668"/>
                    <a:pt x="962" y="429"/>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1" name="Google Shape;7821;p7"/>
            <p:cNvSpPr/>
            <p:nvPr/>
          </p:nvSpPr>
          <p:spPr>
            <a:xfrm>
              <a:off x="6282100" y="3885375"/>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2" name="Google Shape;7822;p7"/>
            <p:cNvSpPr/>
            <p:nvPr/>
          </p:nvSpPr>
          <p:spPr>
            <a:xfrm>
              <a:off x="6252925" y="3916075"/>
              <a:ext cx="24050" cy="20700"/>
            </a:xfrm>
            <a:custGeom>
              <a:rect b="b" l="l" r="r" t="t"/>
              <a:pathLst>
                <a:path extrusionOk="0" h="828" w="962">
                  <a:moveTo>
                    <a:pt x="557" y="1"/>
                  </a:moveTo>
                  <a:lnTo>
                    <a:pt x="545" y="13"/>
                  </a:lnTo>
                  <a:cubicBezTo>
                    <a:pt x="541" y="13"/>
                    <a:pt x="536" y="13"/>
                    <a:pt x="531" y="13"/>
                  </a:cubicBezTo>
                  <a:cubicBezTo>
                    <a:pt x="183" y="13"/>
                    <a:pt x="1" y="445"/>
                    <a:pt x="248" y="703"/>
                  </a:cubicBezTo>
                  <a:cubicBezTo>
                    <a:pt x="333" y="789"/>
                    <a:pt x="439" y="828"/>
                    <a:pt x="541"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3" name="Google Shape;7823;p7"/>
            <p:cNvSpPr/>
            <p:nvPr/>
          </p:nvSpPr>
          <p:spPr>
            <a:xfrm>
              <a:off x="6283500" y="3946450"/>
              <a:ext cx="24450" cy="21000"/>
            </a:xfrm>
            <a:custGeom>
              <a:rect b="b" l="l" r="r" t="t"/>
              <a:pathLst>
                <a:path extrusionOk="0" h="840" w="978">
                  <a:moveTo>
                    <a:pt x="561" y="0"/>
                  </a:moveTo>
                  <a:lnTo>
                    <a:pt x="561" y="24"/>
                  </a:lnTo>
                  <a:cubicBezTo>
                    <a:pt x="191" y="24"/>
                    <a:pt x="1" y="465"/>
                    <a:pt x="263" y="715"/>
                  </a:cubicBezTo>
                  <a:cubicBezTo>
                    <a:pt x="345" y="801"/>
                    <a:pt x="450" y="840"/>
                    <a:pt x="553" y="840"/>
                  </a:cubicBezTo>
                  <a:cubicBezTo>
                    <a:pt x="762" y="840"/>
                    <a:pt x="965" y="680"/>
                    <a:pt x="965" y="441"/>
                  </a:cubicBezTo>
                  <a:cubicBezTo>
                    <a:pt x="977" y="215"/>
                    <a:pt x="811"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4" name="Google Shape;7824;p7"/>
            <p:cNvSpPr/>
            <p:nvPr/>
          </p:nvSpPr>
          <p:spPr>
            <a:xfrm>
              <a:off x="6252850" y="3977700"/>
              <a:ext cx="24125" cy="20700"/>
            </a:xfrm>
            <a:custGeom>
              <a:rect b="b" l="l" r="r" t="t"/>
              <a:pathLst>
                <a:path extrusionOk="0" h="828" w="965">
                  <a:moveTo>
                    <a:pt x="548" y="1"/>
                  </a:moveTo>
                  <a:cubicBezTo>
                    <a:pt x="191" y="1"/>
                    <a:pt x="1" y="441"/>
                    <a:pt x="251" y="703"/>
                  </a:cubicBezTo>
                  <a:cubicBezTo>
                    <a:pt x="336" y="789"/>
                    <a:pt x="442" y="827"/>
                    <a:pt x="544" y="827"/>
                  </a:cubicBezTo>
                  <a:cubicBezTo>
                    <a:pt x="755" y="827"/>
                    <a:pt x="957"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5" name="Google Shape;7825;p7"/>
            <p:cNvSpPr/>
            <p:nvPr/>
          </p:nvSpPr>
          <p:spPr>
            <a:xfrm>
              <a:off x="6281775" y="4008225"/>
              <a:ext cx="27950" cy="20700"/>
            </a:xfrm>
            <a:custGeom>
              <a:rect b="b" l="l" r="r" t="t"/>
              <a:pathLst>
                <a:path extrusionOk="0" h="828" w="1118">
                  <a:moveTo>
                    <a:pt x="555" y="0"/>
                  </a:moveTo>
                  <a:cubicBezTo>
                    <a:pt x="52" y="0"/>
                    <a:pt x="0" y="805"/>
                    <a:pt x="546"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6" name="Google Shape;7826;p7"/>
            <p:cNvSpPr/>
            <p:nvPr/>
          </p:nvSpPr>
          <p:spPr>
            <a:xfrm>
              <a:off x="6252850" y="4038725"/>
              <a:ext cx="24125" cy="21000"/>
            </a:xfrm>
            <a:custGeom>
              <a:rect b="b" l="l" r="r" t="t"/>
              <a:pathLst>
                <a:path extrusionOk="0" h="840" w="965">
                  <a:moveTo>
                    <a:pt x="560" y="0"/>
                  </a:moveTo>
                  <a:lnTo>
                    <a:pt x="548" y="12"/>
                  </a:lnTo>
                  <a:cubicBezTo>
                    <a:pt x="191" y="12"/>
                    <a:pt x="1" y="453"/>
                    <a:pt x="251" y="715"/>
                  </a:cubicBezTo>
                  <a:cubicBezTo>
                    <a:pt x="336" y="801"/>
                    <a:pt x="442" y="839"/>
                    <a:pt x="544" y="839"/>
                  </a:cubicBezTo>
                  <a:cubicBezTo>
                    <a:pt x="755" y="839"/>
                    <a:pt x="957"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7" name="Google Shape;7827;p7"/>
            <p:cNvSpPr/>
            <p:nvPr/>
          </p:nvSpPr>
          <p:spPr>
            <a:xfrm>
              <a:off x="6283600" y="4069675"/>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4" y="828"/>
                    <a:pt x="546" y="828"/>
                  </a:cubicBezTo>
                  <a:cubicBezTo>
                    <a:pt x="753" y="828"/>
                    <a:pt x="953" y="669"/>
                    <a:pt x="961" y="429"/>
                  </a:cubicBezTo>
                  <a:cubicBezTo>
                    <a:pt x="961" y="191"/>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8" name="Google Shape;7828;p7"/>
            <p:cNvSpPr/>
            <p:nvPr/>
          </p:nvSpPr>
          <p:spPr>
            <a:xfrm>
              <a:off x="6252850" y="4100325"/>
              <a:ext cx="24125" cy="21000"/>
            </a:xfrm>
            <a:custGeom>
              <a:rect b="b" l="l" r="r" t="t"/>
              <a:pathLst>
                <a:path extrusionOk="0" h="840" w="965">
                  <a:moveTo>
                    <a:pt x="548" y="1"/>
                  </a:moveTo>
                  <a:lnTo>
                    <a:pt x="548" y="13"/>
                  </a:lnTo>
                  <a:cubicBezTo>
                    <a:pt x="191" y="13"/>
                    <a:pt x="1" y="453"/>
                    <a:pt x="251" y="715"/>
                  </a:cubicBezTo>
                  <a:cubicBezTo>
                    <a:pt x="336" y="801"/>
                    <a:pt x="442" y="840"/>
                    <a:pt x="544"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9" name="Google Shape;7829;p7"/>
            <p:cNvSpPr/>
            <p:nvPr/>
          </p:nvSpPr>
          <p:spPr>
            <a:xfrm>
              <a:off x="6283500" y="4131300"/>
              <a:ext cx="24150" cy="20700"/>
            </a:xfrm>
            <a:custGeom>
              <a:rect b="b" l="l" r="r" t="t"/>
              <a:pathLst>
                <a:path extrusionOk="0" h="828" w="966">
                  <a:moveTo>
                    <a:pt x="561" y="0"/>
                  </a:moveTo>
                  <a:cubicBezTo>
                    <a:pt x="191" y="0"/>
                    <a:pt x="1" y="441"/>
                    <a:pt x="251" y="703"/>
                  </a:cubicBezTo>
                  <a:cubicBezTo>
                    <a:pt x="337" y="789"/>
                    <a:pt x="443" y="827"/>
                    <a:pt x="547" y="827"/>
                  </a:cubicBezTo>
                  <a:cubicBezTo>
                    <a:pt x="761" y="827"/>
                    <a:pt x="965" y="665"/>
                    <a:pt x="965" y="417"/>
                  </a:cubicBezTo>
                  <a:cubicBezTo>
                    <a:pt x="965" y="191"/>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0" name="Google Shape;7830;p7"/>
            <p:cNvSpPr/>
            <p:nvPr/>
          </p:nvSpPr>
          <p:spPr>
            <a:xfrm>
              <a:off x="6252925" y="4161950"/>
              <a:ext cx="24050" cy="20700"/>
            </a:xfrm>
            <a:custGeom>
              <a:rect b="b" l="l" r="r" t="t"/>
              <a:pathLst>
                <a:path extrusionOk="0" h="828" w="962">
                  <a:moveTo>
                    <a:pt x="557" y="1"/>
                  </a:moveTo>
                  <a:lnTo>
                    <a:pt x="545" y="12"/>
                  </a:lnTo>
                  <a:cubicBezTo>
                    <a:pt x="541" y="12"/>
                    <a:pt x="536" y="12"/>
                    <a:pt x="531" y="12"/>
                  </a:cubicBezTo>
                  <a:cubicBezTo>
                    <a:pt x="183" y="12"/>
                    <a:pt x="1" y="445"/>
                    <a:pt x="248" y="703"/>
                  </a:cubicBezTo>
                  <a:cubicBezTo>
                    <a:pt x="334" y="789"/>
                    <a:pt x="440" y="828"/>
                    <a:pt x="543" y="828"/>
                  </a:cubicBezTo>
                  <a:cubicBezTo>
                    <a:pt x="753" y="828"/>
                    <a:pt x="954" y="669"/>
                    <a:pt x="962" y="429"/>
                  </a:cubicBezTo>
                  <a:cubicBezTo>
                    <a:pt x="962" y="191"/>
                    <a:pt x="783" y="12"/>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1" name="Google Shape;7831;p7"/>
            <p:cNvSpPr/>
            <p:nvPr/>
          </p:nvSpPr>
          <p:spPr>
            <a:xfrm>
              <a:off x="6282125" y="4192850"/>
              <a:ext cx="27900" cy="20625"/>
            </a:xfrm>
            <a:custGeom>
              <a:rect b="b" l="l" r="r" t="t"/>
              <a:pathLst>
                <a:path extrusionOk="0" h="825" w="1116">
                  <a:moveTo>
                    <a:pt x="570" y="1"/>
                  </a:moveTo>
                  <a:cubicBezTo>
                    <a:pt x="64" y="1"/>
                    <a:pt x="0" y="766"/>
                    <a:pt x="532" y="824"/>
                  </a:cubicBezTo>
                  <a:lnTo>
                    <a:pt x="616" y="824"/>
                  </a:lnTo>
                  <a:cubicBezTo>
                    <a:pt x="1116" y="777"/>
                    <a:pt x="1116" y="39"/>
                    <a:pt x="616" y="3"/>
                  </a:cubicBezTo>
                  <a:cubicBezTo>
                    <a:pt x="600" y="1"/>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2" name="Google Shape;7832;p7"/>
            <p:cNvSpPr/>
            <p:nvPr/>
          </p:nvSpPr>
          <p:spPr>
            <a:xfrm>
              <a:off x="6252850" y="4223575"/>
              <a:ext cx="24125" cy="20675"/>
            </a:xfrm>
            <a:custGeom>
              <a:rect b="b" l="l" r="r" t="t"/>
              <a:pathLst>
                <a:path extrusionOk="0" h="827" w="965">
                  <a:moveTo>
                    <a:pt x="548" y="0"/>
                  </a:moveTo>
                  <a:cubicBezTo>
                    <a:pt x="191" y="0"/>
                    <a:pt x="1" y="441"/>
                    <a:pt x="251" y="703"/>
                  </a:cubicBezTo>
                  <a:cubicBezTo>
                    <a:pt x="336" y="788"/>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3" name="Google Shape;7833;p7"/>
            <p:cNvSpPr/>
            <p:nvPr/>
          </p:nvSpPr>
          <p:spPr>
            <a:xfrm>
              <a:off x="6283600" y="4254525"/>
              <a:ext cx="24050" cy="20400"/>
            </a:xfrm>
            <a:custGeom>
              <a:rect b="b" l="l" r="r" t="t"/>
              <a:pathLst>
                <a:path extrusionOk="0" h="816" w="962">
                  <a:moveTo>
                    <a:pt x="542" y="0"/>
                  </a:moveTo>
                  <a:cubicBezTo>
                    <a:pt x="182" y="0"/>
                    <a:pt x="0" y="432"/>
                    <a:pt x="259" y="691"/>
                  </a:cubicBezTo>
                  <a:cubicBezTo>
                    <a:pt x="341" y="777"/>
                    <a:pt x="444" y="816"/>
                    <a:pt x="546" y="816"/>
                  </a:cubicBezTo>
                  <a:cubicBezTo>
                    <a:pt x="753" y="816"/>
                    <a:pt x="953" y="657"/>
                    <a:pt x="961" y="417"/>
                  </a:cubicBezTo>
                  <a:cubicBezTo>
                    <a:pt x="961"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4" name="Google Shape;7834;p7"/>
            <p:cNvSpPr/>
            <p:nvPr/>
          </p:nvSpPr>
          <p:spPr>
            <a:xfrm>
              <a:off x="6252850" y="4285175"/>
              <a:ext cx="24125" cy="20500"/>
            </a:xfrm>
            <a:custGeom>
              <a:rect b="b" l="l" r="r" t="t"/>
              <a:pathLst>
                <a:path extrusionOk="0" h="820" w="965">
                  <a:moveTo>
                    <a:pt x="548" y="1"/>
                  </a:moveTo>
                  <a:cubicBezTo>
                    <a:pt x="191" y="1"/>
                    <a:pt x="1" y="441"/>
                    <a:pt x="251" y="703"/>
                  </a:cubicBezTo>
                  <a:cubicBezTo>
                    <a:pt x="335" y="784"/>
                    <a:pt x="438" y="820"/>
                    <a:pt x="539"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5" name="Google Shape;7835;p7"/>
            <p:cNvSpPr/>
            <p:nvPr/>
          </p:nvSpPr>
          <p:spPr>
            <a:xfrm>
              <a:off x="6283500" y="4315550"/>
              <a:ext cx="24150" cy="20975"/>
            </a:xfrm>
            <a:custGeom>
              <a:rect b="b" l="l" r="r" t="t"/>
              <a:pathLst>
                <a:path extrusionOk="0" h="839" w="966">
                  <a:moveTo>
                    <a:pt x="561" y="0"/>
                  </a:moveTo>
                  <a:lnTo>
                    <a:pt x="561" y="12"/>
                  </a:lnTo>
                  <a:cubicBezTo>
                    <a:pt x="191" y="12"/>
                    <a:pt x="1" y="453"/>
                    <a:pt x="263" y="715"/>
                  </a:cubicBezTo>
                  <a:cubicBezTo>
                    <a:pt x="345" y="800"/>
                    <a:pt x="449" y="839"/>
                    <a:pt x="551" y="839"/>
                  </a:cubicBezTo>
                  <a:cubicBezTo>
                    <a:pt x="761" y="839"/>
                    <a:pt x="965" y="677"/>
                    <a:pt x="965" y="429"/>
                  </a:cubicBezTo>
                  <a:cubicBezTo>
                    <a:pt x="965" y="203"/>
                    <a:pt x="787"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6" name="Google Shape;7836;p7"/>
            <p:cNvSpPr/>
            <p:nvPr/>
          </p:nvSpPr>
          <p:spPr>
            <a:xfrm>
              <a:off x="6252850" y="4346500"/>
              <a:ext cx="24125" cy="20700"/>
            </a:xfrm>
            <a:custGeom>
              <a:rect b="b" l="l" r="r" t="t"/>
              <a:pathLst>
                <a:path extrusionOk="0" h="828" w="965">
                  <a:moveTo>
                    <a:pt x="548" y="0"/>
                  </a:moveTo>
                  <a:cubicBezTo>
                    <a:pt x="191" y="0"/>
                    <a:pt x="1" y="441"/>
                    <a:pt x="251" y="703"/>
                  </a:cubicBezTo>
                  <a:cubicBezTo>
                    <a:pt x="336" y="789"/>
                    <a:pt x="442" y="827"/>
                    <a:pt x="544"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7" name="Google Shape;7837;p7"/>
            <p:cNvSpPr/>
            <p:nvPr/>
          </p:nvSpPr>
          <p:spPr>
            <a:xfrm>
              <a:off x="6283600" y="4377150"/>
              <a:ext cx="24050" cy="20700"/>
            </a:xfrm>
            <a:custGeom>
              <a:rect b="b" l="l" r="r" t="t"/>
              <a:pathLst>
                <a:path extrusionOk="0" h="828" w="962">
                  <a:moveTo>
                    <a:pt x="557" y="1"/>
                  </a:moveTo>
                  <a:lnTo>
                    <a:pt x="557" y="13"/>
                  </a:lnTo>
                  <a:cubicBezTo>
                    <a:pt x="552" y="12"/>
                    <a:pt x="547" y="12"/>
                    <a:pt x="542" y="12"/>
                  </a:cubicBezTo>
                  <a:cubicBezTo>
                    <a:pt x="182" y="12"/>
                    <a:pt x="0" y="445"/>
                    <a:pt x="259" y="703"/>
                  </a:cubicBezTo>
                  <a:cubicBezTo>
                    <a:pt x="341" y="789"/>
                    <a:pt x="445" y="828"/>
                    <a:pt x="547" y="828"/>
                  </a:cubicBezTo>
                  <a:cubicBezTo>
                    <a:pt x="757" y="828"/>
                    <a:pt x="961" y="666"/>
                    <a:pt x="961" y="417"/>
                  </a:cubicBezTo>
                  <a:cubicBezTo>
                    <a:pt x="961"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8" name="Google Shape;7838;p7"/>
            <p:cNvSpPr/>
            <p:nvPr/>
          </p:nvSpPr>
          <p:spPr>
            <a:xfrm>
              <a:off x="6252850" y="4408100"/>
              <a:ext cx="24125" cy="20475"/>
            </a:xfrm>
            <a:custGeom>
              <a:rect b="b" l="l" r="r" t="t"/>
              <a:pathLst>
                <a:path extrusionOk="0" h="819" w="965">
                  <a:moveTo>
                    <a:pt x="548" y="1"/>
                  </a:moveTo>
                  <a:cubicBezTo>
                    <a:pt x="191" y="1"/>
                    <a:pt x="1" y="430"/>
                    <a:pt x="251" y="692"/>
                  </a:cubicBezTo>
                  <a:cubicBezTo>
                    <a:pt x="338" y="779"/>
                    <a:pt x="446" y="819"/>
                    <a:pt x="551" y="819"/>
                  </a:cubicBezTo>
                  <a:cubicBezTo>
                    <a:pt x="760" y="819"/>
                    <a:pt x="957" y="663"/>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9" name="Google Shape;7839;p7"/>
            <p:cNvSpPr/>
            <p:nvPr/>
          </p:nvSpPr>
          <p:spPr>
            <a:xfrm>
              <a:off x="6283500" y="4438775"/>
              <a:ext cx="24150" cy="20700"/>
            </a:xfrm>
            <a:custGeom>
              <a:rect b="b" l="l" r="r" t="t"/>
              <a:pathLst>
                <a:path extrusionOk="0" h="828" w="966">
                  <a:moveTo>
                    <a:pt x="561" y="0"/>
                  </a:moveTo>
                  <a:cubicBezTo>
                    <a:pt x="191" y="0"/>
                    <a:pt x="1" y="441"/>
                    <a:pt x="263" y="703"/>
                  </a:cubicBezTo>
                  <a:cubicBezTo>
                    <a:pt x="345" y="789"/>
                    <a:pt x="449" y="827"/>
                    <a:pt x="551" y="827"/>
                  </a:cubicBezTo>
                  <a:cubicBezTo>
                    <a:pt x="761"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0" name="Google Shape;7840;p7"/>
            <p:cNvSpPr/>
            <p:nvPr/>
          </p:nvSpPr>
          <p:spPr>
            <a:xfrm>
              <a:off x="6252925" y="4469425"/>
              <a:ext cx="24050" cy="20700"/>
            </a:xfrm>
            <a:custGeom>
              <a:rect b="b" l="l" r="r" t="t"/>
              <a:pathLst>
                <a:path extrusionOk="0" h="828" w="962">
                  <a:moveTo>
                    <a:pt x="545" y="1"/>
                  </a:moveTo>
                  <a:lnTo>
                    <a:pt x="545" y="13"/>
                  </a:lnTo>
                  <a:cubicBezTo>
                    <a:pt x="541" y="12"/>
                    <a:pt x="536" y="12"/>
                    <a:pt x="531" y="12"/>
                  </a:cubicBezTo>
                  <a:cubicBezTo>
                    <a:pt x="183" y="12"/>
                    <a:pt x="1" y="445"/>
                    <a:pt x="248" y="703"/>
                  </a:cubicBezTo>
                  <a:cubicBezTo>
                    <a:pt x="333" y="789"/>
                    <a:pt x="439" y="828"/>
                    <a:pt x="541" y="828"/>
                  </a:cubicBezTo>
                  <a:cubicBezTo>
                    <a:pt x="752" y="828"/>
                    <a:pt x="954" y="665"/>
                    <a:pt x="962"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1" name="Google Shape;7841;p7"/>
            <p:cNvSpPr/>
            <p:nvPr/>
          </p:nvSpPr>
          <p:spPr>
            <a:xfrm>
              <a:off x="6281775" y="4500250"/>
              <a:ext cx="27950" cy="20700"/>
            </a:xfrm>
            <a:custGeom>
              <a:rect b="b" l="l" r="r" t="t"/>
              <a:pathLst>
                <a:path extrusionOk="0" h="828" w="1118">
                  <a:moveTo>
                    <a:pt x="555" y="0"/>
                  </a:moveTo>
                  <a:cubicBezTo>
                    <a:pt x="52" y="0"/>
                    <a:pt x="0" y="805"/>
                    <a:pt x="546" y="827"/>
                  </a:cubicBezTo>
                  <a:lnTo>
                    <a:pt x="630" y="827"/>
                  </a:lnTo>
                  <a:cubicBezTo>
                    <a:pt x="1118" y="768"/>
                    <a:pt x="1118" y="54"/>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2" name="Google Shape;7842;p7"/>
            <p:cNvSpPr/>
            <p:nvPr/>
          </p:nvSpPr>
          <p:spPr>
            <a:xfrm>
              <a:off x="6259400" y="4530750"/>
              <a:ext cx="17300" cy="8950"/>
            </a:xfrm>
            <a:custGeom>
              <a:rect b="b" l="l" r="r" t="t"/>
              <a:pathLst>
                <a:path extrusionOk="0" h="358" w="692">
                  <a:moveTo>
                    <a:pt x="286" y="0"/>
                  </a:moveTo>
                  <a:lnTo>
                    <a:pt x="286" y="12"/>
                  </a:lnTo>
                  <a:cubicBezTo>
                    <a:pt x="179" y="12"/>
                    <a:pt x="84" y="60"/>
                    <a:pt x="1" y="131"/>
                  </a:cubicBezTo>
                  <a:lnTo>
                    <a:pt x="691" y="358"/>
                  </a:lnTo>
                  <a:cubicBezTo>
                    <a:pt x="667" y="155"/>
                    <a:pt x="489" y="0"/>
                    <a:pt x="2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3" name="Google Shape;7843;p7"/>
            <p:cNvSpPr/>
            <p:nvPr/>
          </p:nvSpPr>
          <p:spPr>
            <a:xfrm>
              <a:off x="6222200" y="32701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4" name="Google Shape;7844;p7"/>
            <p:cNvSpPr/>
            <p:nvPr/>
          </p:nvSpPr>
          <p:spPr>
            <a:xfrm>
              <a:off x="6192125" y="3301125"/>
              <a:ext cx="28000" cy="20275"/>
            </a:xfrm>
            <a:custGeom>
              <a:rect b="b" l="l" r="r" t="t"/>
              <a:pathLst>
                <a:path extrusionOk="0" h="811" w="1120">
                  <a:moveTo>
                    <a:pt x="525" y="1"/>
                  </a:moveTo>
                  <a:cubicBezTo>
                    <a:pt x="1" y="48"/>
                    <a:pt x="36" y="810"/>
                    <a:pt x="560" y="810"/>
                  </a:cubicBezTo>
                  <a:cubicBezTo>
                    <a:pt x="1072" y="810"/>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5" name="Google Shape;7845;p7"/>
            <p:cNvSpPr/>
            <p:nvPr/>
          </p:nvSpPr>
          <p:spPr>
            <a:xfrm>
              <a:off x="6222200" y="3331800"/>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6" name="Google Shape;7846;p7"/>
            <p:cNvSpPr/>
            <p:nvPr/>
          </p:nvSpPr>
          <p:spPr>
            <a:xfrm>
              <a:off x="6191250" y="3362450"/>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7" name="Google Shape;7847;p7"/>
            <p:cNvSpPr/>
            <p:nvPr/>
          </p:nvSpPr>
          <p:spPr>
            <a:xfrm>
              <a:off x="6222200" y="33931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8" name="Google Shape;7848;p7"/>
            <p:cNvSpPr/>
            <p:nvPr/>
          </p:nvSpPr>
          <p:spPr>
            <a:xfrm>
              <a:off x="6191250" y="3424350"/>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9" name="Google Shape;7849;p7"/>
            <p:cNvSpPr/>
            <p:nvPr/>
          </p:nvSpPr>
          <p:spPr>
            <a:xfrm>
              <a:off x="6222800" y="34550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0" name="Google Shape;7850;p7"/>
            <p:cNvSpPr/>
            <p:nvPr/>
          </p:nvSpPr>
          <p:spPr>
            <a:xfrm>
              <a:off x="6192125" y="34856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1" name="Google Shape;7851;p7"/>
            <p:cNvSpPr/>
            <p:nvPr/>
          </p:nvSpPr>
          <p:spPr>
            <a:xfrm>
              <a:off x="6222200" y="3516325"/>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6" y="831"/>
                    <a:pt x="965" y="669"/>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2" name="Google Shape;7852;p7"/>
            <p:cNvSpPr/>
            <p:nvPr/>
          </p:nvSpPr>
          <p:spPr>
            <a:xfrm>
              <a:off x="6198300" y="3545825"/>
              <a:ext cx="21725" cy="15225"/>
            </a:xfrm>
            <a:custGeom>
              <a:rect b="b" l="l" r="r" t="t"/>
              <a:pathLst>
                <a:path extrusionOk="0" h="609" w="869">
                  <a:moveTo>
                    <a:pt x="451" y="0"/>
                  </a:moveTo>
                  <a:cubicBezTo>
                    <a:pt x="400" y="0"/>
                    <a:pt x="346" y="14"/>
                    <a:pt x="290" y="47"/>
                  </a:cubicBezTo>
                  <a:lnTo>
                    <a:pt x="278" y="47"/>
                  </a:lnTo>
                  <a:lnTo>
                    <a:pt x="278" y="59"/>
                  </a:lnTo>
                  <a:cubicBezTo>
                    <a:pt x="0" y="247"/>
                    <a:pt x="184" y="608"/>
                    <a:pt x="439" y="608"/>
                  </a:cubicBezTo>
                  <a:cubicBezTo>
                    <a:pt x="490" y="608"/>
                    <a:pt x="545" y="593"/>
                    <a:pt x="599" y="559"/>
                  </a:cubicBezTo>
                  <a:cubicBezTo>
                    <a:pt x="868"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3" name="Google Shape;7853;p7"/>
            <p:cNvSpPr/>
            <p:nvPr/>
          </p:nvSpPr>
          <p:spPr>
            <a:xfrm>
              <a:off x="6222200" y="357765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4" name="Google Shape;7854;p7"/>
            <p:cNvSpPr/>
            <p:nvPr/>
          </p:nvSpPr>
          <p:spPr>
            <a:xfrm>
              <a:off x="6192125" y="3608675"/>
              <a:ext cx="28000" cy="20500"/>
            </a:xfrm>
            <a:custGeom>
              <a:rect b="b" l="l" r="r" t="t"/>
              <a:pathLst>
                <a:path extrusionOk="0" h="820" w="1120">
                  <a:moveTo>
                    <a:pt x="560" y="1"/>
                  </a:moveTo>
                  <a:cubicBezTo>
                    <a:pt x="548" y="1"/>
                    <a:pt x="537" y="4"/>
                    <a:pt x="525" y="10"/>
                  </a:cubicBezTo>
                  <a:cubicBezTo>
                    <a:pt x="1" y="57"/>
                    <a:pt x="36" y="819"/>
                    <a:pt x="560" y="819"/>
                  </a:cubicBezTo>
                  <a:cubicBezTo>
                    <a:pt x="1072"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5" name="Google Shape;7855;p7"/>
            <p:cNvSpPr/>
            <p:nvPr/>
          </p:nvSpPr>
          <p:spPr>
            <a:xfrm>
              <a:off x="6222800" y="363957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6" name="Google Shape;7856;p7"/>
            <p:cNvSpPr/>
            <p:nvPr/>
          </p:nvSpPr>
          <p:spPr>
            <a:xfrm>
              <a:off x="6191250" y="3669925"/>
              <a:ext cx="24425" cy="21000"/>
            </a:xfrm>
            <a:custGeom>
              <a:rect b="b" l="l" r="r" t="t"/>
              <a:pathLst>
                <a:path extrusionOk="0" h="840" w="977">
                  <a:moveTo>
                    <a:pt x="560" y="1"/>
                  </a:moveTo>
                  <a:lnTo>
                    <a:pt x="560" y="12"/>
                  </a:lnTo>
                  <a:cubicBezTo>
                    <a:pt x="191" y="12"/>
                    <a:pt x="0" y="453"/>
                    <a:pt x="262" y="715"/>
                  </a:cubicBezTo>
                  <a:cubicBezTo>
                    <a:pt x="348" y="801"/>
                    <a:pt x="453" y="839"/>
                    <a:pt x="555" y="839"/>
                  </a:cubicBezTo>
                  <a:cubicBezTo>
                    <a:pt x="765" y="839"/>
                    <a:pt x="964" y="677"/>
                    <a:pt x="964" y="429"/>
                  </a:cubicBezTo>
                  <a:cubicBezTo>
                    <a:pt x="976"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7" name="Google Shape;7857;p7"/>
            <p:cNvSpPr/>
            <p:nvPr/>
          </p:nvSpPr>
          <p:spPr>
            <a:xfrm>
              <a:off x="622220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8" name="Google Shape;7858;p7"/>
            <p:cNvSpPr/>
            <p:nvPr/>
          </p:nvSpPr>
          <p:spPr>
            <a:xfrm>
              <a:off x="6198300" y="373035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9" name="Google Shape;7859;p7"/>
            <p:cNvSpPr/>
            <p:nvPr/>
          </p:nvSpPr>
          <p:spPr>
            <a:xfrm>
              <a:off x="6222200" y="3762200"/>
              <a:ext cx="24125" cy="20775"/>
            </a:xfrm>
            <a:custGeom>
              <a:rect b="b" l="l" r="r" t="t"/>
              <a:pathLst>
                <a:path extrusionOk="0" h="831" w="965">
                  <a:moveTo>
                    <a:pt x="548" y="0"/>
                  </a:moveTo>
                  <a:lnTo>
                    <a:pt x="548" y="12"/>
                  </a:lnTo>
                  <a:cubicBezTo>
                    <a:pt x="179" y="12"/>
                    <a:pt x="0" y="453"/>
                    <a:pt x="262" y="715"/>
                  </a:cubicBezTo>
                  <a:cubicBezTo>
                    <a:pt x="342" y="795"/>
                    <a:pt x="443" y="831"/>
                    <a:pt x="543" y="831"/>
                  </a:cubicBezTo>
                  <a:cubicBezTo>
                    <a:pt x="756" y="831"/>
                    <a:pt x="965" y="668"/>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0" name="Google Shape;7860;p7"/>
            <p:cNvSpPr/>
            <p:nvPr/>
          </p:nvSpPr>
          <p:spPr>
            <a:xfrm>
              <a:off x="6192125" y="379315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1" name="Google Shape;7861;p7"/>
            <p:cNvSpPr/>
            <p:nvPr/>
          </p:nvSpPr>
          <p:spPr>
            <a:xfrm>
              <a:off x="622220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2" name="Google Shape;7862;p7"/>
            <p:cNvSpPr/>
            <p:nvPr/>
          </p:nvSpPr>
          <p:spPr>
            <a:xfrm>
              <a:off x="6198375" y="3853300"/>
              <a:ext cx="21650" cy="15050"/>
            </a:xfrm>
            <a:custGeom>
              <a:rect b="b" l="l" r="r" t="t"/>
              <a:pathLst>
                <a:path extrusionOk="0" h="602" w="866">
                  <a:moveTo>
                    <a:pt x="448" y="0"/>
                  </a:moveTo>
                  <a:cubicBezTo>
                    <a:pt x="397" y="0"/>
                    <a:pt x="343" y="14"/>
                    <a:pt x="287" y="47"/>
                  </a:cubicBezTo>
                  <a:lnTo>
                    <a:pt x="275" y="47"/>
                  </a:lnTo>
                  <a:lnTo>
                    <a:pt x="275" y="59"/>
                  </a:lnTo>
                  <a:cubicBezTo>
                    <a:pt x="0" y="246"/>
                    <a:pt x="178" y="602"/>
                    <a:pt x="429" y="602"/>
                  </a:cubicBezTo>
                  <a:cubicBezTo>
                    <a:pt x="482" y="602"/>
                    <a:pt x="539" y="585"/>
                    <a:pt x="596" y="547"/>
                  </a:cubicBezTo>
                  <a:cubicBezTo>
                    <a:pt x="865" y="378"/>
                    <a:pt x="709" y="0"/>
                    <a:pt x="4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3" name="Google Shape;7863;p7"/>
            <p:cNvSpPr/>
            <p:nvPr/>
          </p:nvSpPr>
          <p:spPr>
            <a:xfrm>
              <a:off x="6222200" y="3885125"/>
              <a:ext cx="24125" cy="20925"/>
            </a:xfrm>
            <a:custGeom>
              <a:rect b="b" l="l" r="r" t="t"/>
              <a:pathLst>
                <a:path extrusionOk="0" h="837" w="965">
                  <a:moveTo>
                    <a:pt x="548" y="1"/>
                  </a:moveTo>
                  <a:lnTo>
                    <a:pt x="548" y="13"/>
                  </a:lnTo>
                  <a:cubicBezTo>
                    <a:pt x="179" y="13"/>
                    <a:pt x="0" y="453"/>
                    <a:pt x="262" y="715"/>
                  </a:cubicBezTo>
                  <a:cubicBezTo>
                    <a:pt x="343" y="800"/>
                    <a:pt x="444" y="837"/>
                    <a:pt x="545" y="837"/>
                  </a:cubicBezTo>
                  <a:cubicBezTo>
                    <a:pt x="757" y="837"/>
                    <a:pt x="965" y="671"/>
                    <a:pt x="965" y="429"/>
                  </a:cubicBez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4" name="Google Shape;7864;p7"/>
            <p:cNvSpPr/>
            <p:nvPr/>
          </p:nvSpPr>
          <p:spPr>
            <a:xfrm>
              <a:off x="6198300" y="3914900"/>
              <a:ext cx="21725" cy="14950"/>
            </a:xfrm>
            <a:custGeom>
              <a:rect b="b" l="l" r="r" t="t"/>
              <a:pathLst>
                <a:path extrusionOk="0" h="598" w="869">
                  <a:moveTo>
                    <a:pt x="451" y="1"/>
                  </a:moveTo>
                  <a:cubicBezTo>
                    <a:pt x="400" y="1"/>
                    <a:pt x="346" y="15"/>
                    <a:pt x="290" y="48"/>
                  </a:cubicBezTo>
                  <a:lnTo>
                    <a:pt x="278" y="48"/>
                  </a:lnTo>
                  <a:lnTo>
                    <a:pt x="278" y="60"/>
                  </a:lnTo>
                  <a:cubicBezTo>
                    <a:pt x="1" y="238"/>
                    <a:pt x="184" y="597"/>
                    <a:pt x="438" y="597"/>
                  </a:cubicBezTo>
                  <a:cubicBezTo>
                    <a:pt x="490" y="597"/>
                    <a:pt x="545" y="582"/>
                    <a:pt x="599" y="548"/>
                  </a:cubicBezTo>
                  <a:cubicBezTo>
                    <a:pt x="868" y="379"/>
                    <a:pt x="712" y="1"/>
                    <a:pt x="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5" name="Google Shape;7865;p7"/>
            <p:cNvSpPr/>
            <p:nvPr/>
          </p:nvSpPr>
          <p:spPr>
            <a:xfrm>
              <a:off x="622280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6" name="Google Shape;7866;p7"/>
            <p:cNvSpPr/>
            <p:nvPr/>
          </p:nvSpPr>
          <p:spPr>
            <a:xfrm>
              <a:off x="6192125" y="3977700"/>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7" name="Google Shape;7867;p7"/>
            <p:cNvSpPr/>
            <p:nvPr/>
          </p:nvSpPr>
          <p:spPr>
            <a:xfrm>
              <a:off x="6222200" y="4008075"/>
              <a:ext cx="24125" cy="20925"/>
            </a:xfrm>
            <a:custGeom>
              <a:rect b="b" l="l" r="r" t="t"/>
              <a:pathLst>
                <a:path extrusionOk="0" h="837" w="965">
                  <a:moveTo>
                    <a:pt x="548" y="0"/>
                  </a:moveTo>
                  <a:lnTo>
                    <a:pt x="548" y="12"/>
                  </a:lnTo>
                  <a:cubicBezTo>
                    <a:pt x="179" y="12"/>
                    <a:pt x="0" y="452"/>
                    <a:pt x="262" y="714"/>
                  </a:cubicBezTo>
                  <a:cubicBezTo>
                    <a:pt x="343" y="799"/>
                    <a:pt x="444" y="836"/>
                    <a:pt x="545" y="836"/>
                  </a:cubicBezTo>
                  <a:cubicBezTo>
                    <a:pt x="757" y="836"/>
                    <a:pt x="965" y="671"/>
                    <a:pt x="965" y="429"/>
                  </a:cubicBezTo>
                  <a:cubicBezTo>
                    <a:pt x="965" y="202"/>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8" name="Google Shape;7868;p7"/>
            <p:cNvSpPr/>
            <p:nvPr/>
          </p:nvSpPr>
          <p:spPr>
            <a:xfrm>
              <a:off x="6198300" y="4037550"/>
              <a:ext cx="21750" cy="15225"/>
            </a:xfrm>
            <a:custGeom>
              <a:rect b="b" l="l" r="r" t="t"/>
              <a:pathLst>
                <a:path extrusionOk="0" h="609" w="870">
                  <a:moveTo>
                    <a:pt x="448" y="1"/>
                  </a:moveTo>
                  <a:cubicBezTo>
                    <a:pt x="398" y="1"/>
                    <a:pt x="345" y="15"/>
                    <a:pt x="290" y="47"/>
                  </a:cubicBezTo>
                  <a:lnTo>
                    <a:pt x="278" y="47"/>
                  </a:lnTo>
                  <a:lnTo>
                    <a:pt x="278" y="59"/>
                  </a:lnTo>
                  <a:cubicBezTo>
                    <a:pt x="0" y="247"/>
                    <a:pt x="184" y="608"/>
                    <a:pt x="439" y="608"/>
                  </a:cubicBezTo>
                  <a:cubicBezTo>
                    <a:pt x="490" y="608"/>
                    <a:pt x="545" y="593"/>
                    <a:pt x="599" y="559"/>
                  </a:cubicBezTo>
                  <a:cubicBezTo>
                    <a:pt x="869" y="389"/>
                    <a:pt x="711"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9" name="Google Shape;7869;p7"/>
            <p:cNvSpPr/>
            <p:nvPr/>
          </p:nvSpPr>
          <p:spPr>
            <a:xfrm>
              <a:off x="6222200" y="4069675"/>
              <a:ext cx="24125" cy="20925"/>
            </a:xfrm>
            <a:custGeom>
              <a:rect b="b" l="l" r="r" t="t"/>
              <a:pathLst>
                <a:path extrusionOk="0" h="837" w="965">
                  <a:moveTo>
                    <a:pt x="548" y="1"/>
                  </a:moveTo>
                  <a:lnTo>
                    <a:pt x="548" y="13"/>
                  </a:lnTo>
                  <a:cubicBezTo>
                    <a:pt x="179" y="13"/>
                    <a:pt x="0" y="453"/>
                    <a:pt x="250" y="715"/>
                  </a:cubicBezTo>
                  <a:cubicBezTo>
                    <a:pt x="334" y="799"/>
                    <a:pt x="438" y="836"/>
                    <a:pt x="540"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0" name="Google Shape;7870;p7"/>
            <p:cNvSpPr/>
            <p:nvPr/>
          </p:nvSpPr>
          <p:spPr>
            <a:xfrm>
              <a:off x="6192125" y="4100325"/>
              <a:ext cx="28000" cy="20575"/>
            </a:xfrm>
            <a:custGeom>
              <a:rect b="b" l="l" r="r" t="t"/>
              <a:pathLst>
                <a:path extrusionOk="0" h="823" w="1120">
                  <a:moveTo>
                    <a:pt x="525" y="1"/>
                  </a:moveTo>
                  <a:cubicBezTo>
                    <a:pt x="1" y="49"/>
                    <a:pt x="36" y="822"/>
                    <a:pt x="560" y="822"/>
                  </a:cubicBezTo>
                  <a:cubicBezTo>
                    <a:pt x="1072"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1" name="Google Shape;7871;p7"/>
            <p:cNvSpPr/>
            <p:nvPr/>
          </p:nvSpPr>
          <p:spPr>
            <a:xfrm>
              <a:off x="6222800" y="4131075"/>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2" name="Google Shape;7872;p7"/>
            <p:cNvSpPr/>
            <p:nvPr/>
          </p:nvSpPr>
          <p:spPr>
            <a:xfrm>
              <a:off x="6191325"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1" y="656"/>
                    <a:pt x="961" y="405"/>
                  </a:cubicBezTo>
                  <a:cubicBezTo>
                    <a:pt x="961"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3" name="Google Shape;7873;p7"/>
            <p:cNvSpPr/>
            <p:nvPr/>
          </p:nvSpPr>
          <p:spPr>
            <a:xfrm>
              <a:off x="6222200" y="419260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4" name="Google Shape;7874;p7"/>
            <p:cNvSpPr/>
            <p:nvPr/>
          </p:nvSpPr>
          <p:spPr>
            <a:xfrm>
              <a:off x="6191250" y="4223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4" y="659"/>
                    <a:pt x="964" y="417"/>
                  </a:cubicBezTo>
                  <a:cubicBezTo>
                    <a:pt x="964"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5" name="Google Shape;7875;p7"/>
            <p:cNvSpPr/>
            <p:nvPr/>
          </p:nvSpPr>
          <p:spPr>
            <a:xfrm>
              <a:off x="6222800" y="4254225"/>
              <a:ext cx="28000" cy="20550"/>
            </a:xfrm>
            <a:custGeom>
              <a:rect b="b" l="l" r="r" t="t"/>
              <a:pathLst>
                <a:path extrusionOk="0" h="822" w="1120">
                  <a:moveTo>
                    <a:pt x="524" y="0"/>
                  </a:moveTo>
                  <a:cubicBezTo>
                    <a:pt x="0" y="48"/>
                    <a:pt x="48"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6" name="Google Shape;7876;p7"/>
            <p:cNvSpPr/>
            <p:nvPr/>
          </p:nvSpPr>
          <p:spPr>
            <a:xfrm>
              <a:off x="6192125" y="4284875"/>
              <a:ext cx="28000" cy="20575"/>
            </a:xfrm>
            <a:custGeom>
              <a:rect b="b" l="l" r="r" t="t"/>
              <a:pathLst>
                <a:path extrusionOk="0" h="823" w="1120">
                  <a:moveTo>
                    <a:pt x="525" y="1"/>
                  </a:moveTo>
                  <a:cubicBezTo>
                    <a:pt x="1" y="48"/>
                    <a:pt x="36" y="822"/>
                    <a:pt x="560" y="822"/>
                  </a:cubicBezTo>
                  <a:cubicBezTo>
                    <a:pt x="1072"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7" name="Google Shape;7877;p7"/>
            <p:cNvSpPr/>
            <p:nvPr/>
          </p:nvSpPr>
          <p:spPr>
            <a:xfrm>
              <a:off x="6222200" y="4315550"/>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8" name="Google Shape;7878;p7"/>
            <p:cNvSpPr/>
            <p:nvPr/>
          </p:nvSpPr>
          <p:spPr>
            <a:xfrm>
              <a:off x="6191250" y="4346500"/>
              <a:ext cx="24125" cy="20400"/>
            </a:xfrm>
            <a:custGeom>
              <a:rect b="b" l="l" r="r" t="t"/>
              <a:pathLst>
                <a:path extrusionOk="0" h="816" w="965">
                  <a:moveTo>
                    <a:pt x="560" y="0"/>
                  </a:moveTo>
                  <a:cubicBezTo>
                    <a:pt x="191" y="0"/>
                    <a:pt x="0" y="441"/>
                    <a:pt x="262" y="691"/>
                  </a:cubicBezTo>
                  <a:cubicBezTo>
                    <a:pt x="348" y="777"/>
                    <a:pt x="453" y="815"/>
                    <a:pt x="555" y="815"/>
                  </a:cubicBezTo>
                  <a:cubicBezTo>
                    <a:pt x="765" y="815"/>
                    <a:pt x="964" y="653"/>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9" name="Google Shape;7879;p7"/>
            <p:cNvSpPr/>
            <p:nvPr/>
          </p:nvSpPr>
          <p:spPr>
            <a:xfrm>
              <a:off x="6222200" y="4377150"/>
              <a:ext cx="24125" cy="20500"/>
            </a:xfrm>
            <a:custGeom>
              <a:rect b="b" l="l" r="r" t="t"/>
              <a:pathLst>
                <a:path extrusionOk="0" h="820" w="965">
                  <a:moveTo>
                    <a:pt x="548" y="1"/>
                  </a:moveTo>
                  <a:cubicBezTo>
                    <a:pt x="179" y="1"/>
                    <a:pt x="0" y="441"/>
                    <a:pt x="262" y="703"/>
                  </a:cubicBezTo>
                  <a:cubicBezTo>
                    <a:pt x="342" y="783"/>
                    <a:pt x="443" y="819"/>
                    <a:pt x="543" y="819"/>
                  </a:cubicBezTo>
                  <a:cubicBezTo>
                    <a:pt x="756"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0" name="Google Shape;7880;p7"/>
            <p:cNvSpPr/>
            <p:nvPr/>
          </p:nvSpPr>
          <p:spPr>
            <a:xfrm>
              <a:off x="6191250" y="4407825"/>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4" y="659"/>
                    <a:pt x="964" y="417"/>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1" name="Google Shape;7881;p7"/>
            <p:cNvSpPr/>
            <p:nvPr/>
          </p:nvSpPr>
          <p:spPr>
            <a:xfrm>
              <a:off x="6222800" y="4438550"/>
              <a:ext cx="28000" cy="20475"/>
            </a:xfrm>
            <a:custGeom>
              <a:rect b="b" l="l" r="r" t="t"/>
              <a:pathLst>
                <a:path extrusionOk="0" h="819" w="1120">
                  <a:moveTo>
                    <a:pt x="560" y="0"/>
                  </a:moveTo>
                  <a:cubicBezTo>
                    <a:pt x="548" y="0"/>
                    <a:pt x="536" y="3"/>
                    <a:pt x="524" y="9"/>
                  </a:cubicBezTo>
                  <a:cubicBezTo>
                    <a:pt x="0" y="57"/>
                    <a:pt x="48" y="819"/>
                    <a:pt x="560" y="819"/>
                  </a:cubicBezTo>
                  <a:cubicBezTo>
                    <a:pt x="1084"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2" name="Google Shape;7882;p7"/>
            <p:cNvSpPr/>
            <p:nvPr/>
          </p:nvSpPr>
          <p:spPr>
            <a:xfrm>
              <a:off x="6191250" y="4469425"/>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3" name="Google Shape;7883;p7"/>
            <p:cNvSpPr/>
            <p:nvPr/>
          </p:nvSpPr>
          <p:spPr>
            <a:xfrm>
              <a:off x="6222200" y="4500100"/>
              <a:ext cx="24125" cy="20625"/>
            </a:xfrm>
            <a:custGeom>
              <a:rect b="b" l="l" r="r" t="t"/>
              <a:pathLst>
                <a:path extrusionOk="0" h="825" w="965">
                  <a:moveTo>
                    <a:pt x="548" y="0"/>
                  </a:moveTo>
                  <a:cubicBezTo>
                    <a:pt x="179" y="0"/>
                    <a:pt x="0" y="441"/>
                    <a:pt x="262" y="702"/>
                  </a:cubicBezTo>
                  <a:cubicBezTo>
                    <a:pt x="343" y="787"/>
                    <a:pt x="444" y="824"/>
                    <a:pt x="545" y="824"/>
                  </a:cubicBezTo>
                  <a:cubicBezTo>
                    <a:pt x="757"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4" name="Google Shape;7884;p7"/>
            <p:cNvSpPr/>
            <p:nvPr/>
          </p:nvSpPr>
          <p:spPr>
            <a:xfrm>
              <a:off x="6160575" y="32701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5" name="Google Shape;7885;p7"/>
            <p:cNvSpPr/>
            <p:nvPr/>
          </p:nvSpPr>
          <p:spPr>
            <a:xfrm>
              <a:off x="6130000" y="3301125"/>
              <a:ext cx="23750" cy="20400"/>
            </a:xfrm>
            <a:custGeom>
              <a:rect b="b" l="l" r="r" t="t"/>
              <a:pathLst>
                <a:path extrusionOk="0" h="816" w="950">
                  <a:moveTo>
                    <a:pt x="530" y="0"/>
                  </a:moveTo>
                  <a:cubicBezTo>
                    <a:pt x="171" y="0"/>
                    <a:pt x="1" y="433"/>
                    <a:pt x="247" y="691"/>
                  </a:cubicBezTo>
                  <a:cubicBezTo>
                    <a:pt x="333" y="777"/>
                    <a:pt x="438" y="816"/>
                    <a:pt x="541" y="816"/>
                  </a:cubicBezTo>
                  <a:cubicBezTo>
                    <a:pt x="751" y="816"/>
                    <a:pt x="950" y="654"/>
                    <a:pt x="950" y="406"/>
                  </a:cubicBezTo>
                  <a:cubicBezTo>
                    <a:pt x="950" y="191"/>
                    <a:pt x="771" y="1"/>
                    <a:pt x="545" y="1"/>
                  </a:cubicBezTo>
                  <a:cubicBezTo>
                    <a:pt x="540" y="1"/>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6" name="Google Shape;7886;p7"/>
            <p:cNvSpPr/>
            <p:nvPr/>
          </p:nvSpPr>
          <p:spPr>
            <a:xfrm>
              <a:off x="6194800" y="3240400"/>
              <a:ext cx="24750" cy="19675"/>
            </a:xfrm>
            <a:custGeom>
              <a:rect b="b" l="l" r="r" t="t"/>
              <a:pathLst>
                <a:path extrusionOk="0" h="787" w="990">
                  <a:moveTo>
                    <a:pt x="584" y="1"/>
                  </a:moveTo>
                  <a:lnTo>
                    <a:pt x="72" y="144"/>
                  </a:lnTo>
                  <a:cubicBezTo>
                    <a:pt x="25" y="215"/>
                    <a:pt x="1" y="287"/>
                    <a:pt x="1" y="370"/>
                  </a:cubicBezTo>
                  <a:cubicBezTo>
                    <a:pt x="1" y="596"/>
                    <a:pt x="179" y="775"/>
                    <a:pt x="406" y="775"/>
                  </a:cubicBezTo>
                  <a:lnTo>
                    <a:pt x="418" y="787"/>
                  </a:lnTo>
                  <a:cubicBezTo>
                    <a:pt x="858" y="787"/>
                    <a:pt x="989" y="179"/>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7" name="Google Shape;7887;p7"/>
            <p:cNvSpPr/>
            <p:nvPr/>
          </p:nvSpPr>
          <p:spPr>
            <a:xfrm>
              <a:off x="6160575" y="3331800"/>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8" name="Google Shape;7888;p7"/>
            <p:cNvSpPr/>
            <p:nvPr/>
          </p:nvSpPr>
          <p:spPr>
            <a:xfrm>
              <a:off x="6128525" y="3362400"/>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9" name="Google Shape;7889;p7"/>
            <p:cNvSpPr/>
            <p:nvPr/>
          </p:nvSpPr>
          <p:spPr>
            <a:xfrm>
              <a:off x="6160575" y="3393100"/>
              <a:ext cx="24150" cy="20650"/>
            </a:xfrm>
            <a:custGeom>
              <a:rect b="b" l="l" r="r" t="t"/>
              <a:pathLst>
                <a:path extrusionOk="0" h="826" w="966">
                  <a:moveTo>
                    <a:pt x="548" y="1"/>
                  </a:moveTo>
                  <a:cubicBezTo>
                    <a:pt x="191" y="1"/>
                    <a:pt x="1" y="441"/>
                    <a:pt x="263" y="703"/>
                  </a:cubicBezTo>
                  <a:cubicBezTo>
                    <a:pt x="347" y="788"/>
                    <a:pt x="450" y="825"/>
                    <a:pt x="551" y="825"/>
                  </a:cubicBezTo>
                  <a:cubicBezTo>
                    <a:pt x="763"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0" name="Google Shape;7890;p7"/>
            <p:cNvSpPr/>
            <p:nvPr/>
          </p:nvSpPr>
          <p:spPr>
            <a:xfrm>
              <a:off x="6130000" y="3424350"/>
              <a:ext cx="24050" cy="20400"/>
            </a:xfrm>
            <a:custGeom>
              <a:rect b="b" l="l" r="r" t="t"/>
              <a:pathLst>
                <a:path extrusionOk="0" h="816" w="962">
                  <a:moveTo>
                    <a:pt x="530" y="1"/>
                  </a:moveTo>
                  <a:cubicBezTo>
                    <a:pt x="171" y="1"/>
                    <a:pt x="1" y="433"/>
                    <a:pt x="247" y="691"/>
                  </a:cubicBezTo>
                  <a:cubicBezTo>
                    <a:pt x="333" y="777"/>
                    <a:pt x="438" y="816"/>
                    <a:pt x="541" y="816"/>
                  </a:cubicBezTo>
                  <a:cubicBezTo>
                    <a:pt x="751" y="816"/>
                    <a:pt x="950" y="654"/>
                    <a:pt x="950" y="406"/>
                  </a:cubicBezTo>
                  <a:cubicBezTo>
                    <a:pt x="962"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1" name="Google Shape;7891;p7"/>
            <p:cNvSpPr/>
            <p:nvPr/>
          </p:nvSpPr>
          <p:spPr>
            <a:xfrm>
              <a:off x="6160575" y="3455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2" name="Google Shape;7892;p7"/>
            <p:cNvSpPr/>
            <p:nvPr/>
          </p:nvSpPr>
          <p:spPr>
            <a:xfrm>
              <a:off x="6129925" y="3485675"/>
              <a:ext cx="24125" cy="20700"/>
            </a:xfrm>
            <a:custGeom>
              <a:rect b="b" l="l" r="r" t="t"/>
              <a:pathLst>
                <a:path extrusionOk="0" h="828" w="965">
                  <a:moveTo>
                    <a:pt x="548" y="1"/>
                  </a:moveTo>
                  <a:cubicBezTo>
                    <a:pt x="179" y="1"/>
                    <a:pt x="0" y="441"/>
                    <a:pt x="250" y="703"/>
                  </a:cubicBezTo>
                  <a:cubicBezTo>
                    <a:pt x="336" y="789"/>
                    <a:pt x="441" y="827"/>
                    <a:pt x="544" y="827"/>
                  </a:cubicBezTo>
                  <a:cubicBezTo>
                    <a:pt x="754" y="827"/>
                    <a:pt x="953" y="665"/>
                    <a:pt x="953"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3" name="Google Shape;7893;p7"/>
            <p:cNvSpPr/>
            <p:nvPr/>
          </p:nvSpPr>
          <p:spPr>
            <a:xfrm>
              <a:off x="6169000" y="3514025"/>
              <a:ext cx="21300" cy="15200"/>
            </a:xfrm>
            <a:custGeom>
              <a:rect b="b" l="l" r="r" t="t"/>
              <a:pathLst>
                <a:path extrusionOk="0" h="608" w="852">
                  <a:moveTo>
                    <a:pt x="434" y="0"/>
                  </a:moveTo>
                  <a:cubicBezTo>
                    <a:pt x="365" y="0"/>
                    <a:pt x="291" y="28"/>
                    <a:pt x="223" y="93"/>
                  </a:cubicBezTo>
                  <a:lnTo>
                    <a:pt x="211" y="93"/>
                  </a:lnTo>
                  <a:lnTo>
                    <a:pt x="211" y="105"/>
                  </a:lnTo>
                  <a:cubicBezTo>
                    <a:pt x="1" y="325"/>
                    <a:pt x="213" y="608"/>
                    <a:pt x="441" y="608"/>
                  </a:cubicBezTo>
                  <a:cubicBezTo>
                    <a:pt x="509" y="608"/>
                    <a:pt x="579" y="582"/>
                    <a:pt x="640" y="522"/>
                  </a:cubicBezTo>
                  <a:cubicBezTo>
                    <a:pt x="851" y="310"/>
                    <a:pt x="666"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4" name="Google Shape;7894;p7"/>
            <p:cNvSpPr/>
            <p:nvPr/>
          </p:nvSpPr>
          <p:spPr>
            <a:xfrm>
              <a:off x="6128200" y="3547150"/>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5" name="Google Shape;7895;p7"/>
            <p:cNvSpPr/>
            <p:nvPr/>
          </p:nvSpPr>
          <p:spPr>
            <a:xfrm>
              <a:off x="6169050" y="3575500"/>
              <a:ext cx="21275" cy="15200"/>
            </a:xfrm>
            <a:custGeom>
              <a:rect b="b" l="l" r="r" t="t"/>
              <a:pathLst>
                <a:path extrusionOk="0" h="608" w="851">
                  <a:moveTo>
                    <a:pt x="426" y="0"/>
                  </a:moveTo>
                  <a:cubicBezTo>
                    <a:pt x="359" y="0"/>
                    <a:pt x="288" y="26"/>
                    <a:pt x="221" y="87"/>
                  </a:cubicBezTo>
                  <a:lnTo>
                    <a:pt x="209" y="87"/>
                  </a:lnTo>
                  <a:lnTo>
                    <a:pt x="209" y="99"/>
                  </a:lnTo>
                  <a:cubicBezTo>
                    <a:pt x="1"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6" name="Google Shape;7896;p7"/>
            <p:cNvSpPr/>
            <p:nvPr/>
          </p:nvSpPr>
          <p:spPr>
            <a:xfrm>
              <a:off x="6130000" y="3608600"/>
              <a:ext cx="24050" cy="20700"/>
            </a:xfrm>
            <a:custGeom>
              <a:rect b="b" l="l" r="r" t="t"/>
              <a:pathLst>
                <a:path extrusionOk="0" h="828" w="962">
                  <a:moveTo>
                    <a:pt x="545"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7" name="Google Shape;7897;p7"/>
            <p:cNvSpPr/>
            <p:nvPr/>
          </p:nvSpPr>
          <p:spPr>
            <a:xfrm>
              <a:off x="6160575" y="3639275"/>
              <a:ext cx="24150" cy="20925"/>
            </a:xfrm>
            <a:custGeom>
              <a:rect b="b" l="l" r="r" t="t"/>
              <a:pathLst>
                <a:path extrusionOk="0" h="837" w="966">
                  <a:moveTo>
                    <a:pt x="548" y="0"/>
                  </a:moveTo>
                  <a:lnTo>
                    <a:pt x="548" y="12"/>
                  </a:lnTo>
                  <a:cubicBezTo>
                    <a:pt x="191" y="12"/>
                    <a:pt x="1" y="453"/>
                    <a:pt x="263" y="715"/>
                  </a:cubicBezTo>
                  <a:cubicBezTo>
                    <a:pt x="347"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8" name="Google Shape;7898;p7"/>
            <p:cNvSpPr/>
            <p:nvPr/>
          </p:nvSpPr>
          <p:spPr>
            <a:xfrm>
              <a:off x="6129625" y="3669925"/>
              <a:ext cx="24425" cy="21000"/>
            </a:xfrm>
            <a:custGeom>
              <a:rect b="b" l="l" r="r" t="t"/>
              <a:pathLst>
                <a:path extrusionOk="0" h="840" w="977">
                  <a:moveTo>
                    <a:pt x="572"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9" name="Google Shape;7899;p7"/>
            <p:cNvSpPr/>
            <p:nvPr/>
          </p:nvSpPr>
          <p:spPr>
            <a:xfrm>
              <a:off x="6168375"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0" name="Google Shape;7900;p7"/>
            <p:cNvSpPr/>
            <p:nvPr/>
          </p:nvSpPr>
          <p:spPr>
            <a:xfrm>
              <a:off x="6130000" y="3731550"/>
              <a:ext cx="24050" cy="20675"/>
            </a:xfrm>
            <a:custGeom>
              <a:rect b="b" l="l" r="r" t="t"/>
              <a:pathLst>
                <a:path extrusionOk="0" h="827" w="962">
                  <a:moveTo>
                    <a:pt x="557" y="0"/>
                  </a:moveTo>
                  <a:lnTo>
                    <a:pt x="545" y="12"/>
                  </a:lnTo>
                  <a:cubicBezTo>
                    <a:pt x="540" y="12"/>
                    <a:pt x="535" y="12"/>
                    <a:pt x="530" y="12"/>
                  </a:cubicBezTo>
                  <a:cubicBezTo>
                    <a:pt x="171" y="12"/>
                    <a:pt x="1" y="444"/>
                    <a:pt x="247" y="703"/>
                  </a:cubicBezTo>
                  <a:cubicBezTo>
                    <a:pt x="333" y="788"/>
                    <a:pt x="438" y="827"/>
                    <a:pt x="541" y="827"/>
                  </a:cubicBezTo>
                  <a:cubicBezTo>
                    <a:pt x="751" y="827"/>
                    <a:pt x="950" y="665"/>
                    <a:pt x="950" y="417"/>
                  </a:cubicBezTo>
                  <a:cubicBezTo>
                    <a:pt x="962" y="191"/>
                    <a:pt x="783"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1" name="Google Shape;7901;p7"/>
            <p:cNvSpPr/>
            <p:nvPr/>
          </p:nvSpPr>
          <p:spPr>
            <a:xfrm>
              <a:off x="6169000" y="3759875"/>
              <a:ext cx="21300" cy="15225"/>
            </a:xfrm>
            <a:custGeom>
              <a:rect b="b" l="l" r="r" t="t"/>
              <a:pathLst>
                <a:path extrusionOk="0" h="609" w="852">
                  <a:moveTo>
                    <a:pt x="434" y="1"/>
                  </a:moveTo>
                  <a:cubicBezTo>
                    <a:pt x="365" y="1"/>
                    <a:pt x="291" y="28"/>
                    <a:pt x="223" y="93"/>
                  </a:cubicBezTo>
                  <a:lnTo>
                    <a:pt x="211" y="93"/>
                  </a:lnTo>
                  <a:lnTo>
                    <a:pt x="211" y="105"/>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2" name="Google Shape;7902;p7"/>
            <p:cNvSpPr/>
            <p:nvPr/>
          </p:nvSpPr>
          <p:spPr>
            <a:xfrm>
              <a:off x="6129925" y="3792850"/>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3" name="Google Shape;7903;p7"/>
            <p:cNvSpPr/>
            <p:nvPr/>
          </p:nvSpPr>
          <p:spPr>
            <a:xfrm>
              <a:off x="6160675" y="3823825"/>
              <a:ext cx="24050" cy="20675"/>
            </a:xfrm>
            <a:custGeom>
              <a:rect b="b" l="l" r="r" t="t"/>
              <a:pathLst>
                <a:path extrusionOk="0" h="827" w="962">
                  <a:moveTo>
                    <a:pt x="544" y="0"/>
                  </a:moveTo>
                  <a:lnTo>
                    <a:pt x="544" y="12"/>
                  </a:lnTo>
                  <a:cubicBezTo>
                    <a:pt x="540" y="12"/>
                    <a:pt x="535" y="12"/>
                    <a:pt x="531" y="12"/>
                  </a:cubicBezTo>
                  <a:cubicBezTo>
                    <a:pt x="182" y="12"/>
                    <a:pt x="0" y="456"/>
                    <a:pt x="259" y="703"/>
                  </a:cubicBezTo>
                  <a:cubicBezTo>
                    <a:pt x="344" y="788"/>
                    <a:pt x="450" y="827"/>
                    <a:pt x="552" y="827"/>
                  </a:cubicBezTo>
                  <a:cubicBezTo>
                    <a:pt x="762" y="827"/>
                    <a:pt x="961" y="665"/>
                    <a:pt x="961" y="417"/>
                  </a:cubicBezTo>
                  <a:cubicBezTo>
                    <a:pt x="961" y="191"/>
                    <a:pt x="782" y="0"/>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4" name="Google Shape;7904;p7"/>
            <p:cNvSpPr/>
            <p:nvPr/>
          </p:nvSpPr>
          <p:spPr>
            <a:xfrm>
              <a:off x="6128525" y="385472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5" name="Google Shape;7905;p7"/>
            <p:cNvSpPr/>
            <p:nvPr/>
          </p:nvSpPr>
          <p:spPr>
            <a:xfrm>
              <a:off x="6169025" y="3882925"/>
              <a:ext cx="21275" cy="15125"/>
            </a:xfrm>
            <a:custGeom>
              <a:rect b="b" l="l" r="r" t="t"/>
              <a:pathLst>
                <a:path extrusionOk="0" h="605" w="851">
                  <a:moveTo>
                    <a:pt x="430" y="1"/>
                  </a:moveTo>
                  <a:cubicBezTo>
                    <a:pt x="362" y="1"/>
                    <a:pt x="290" y="27"/>
                    <a:pt x="222" y="89"/>
                  </a:cubicBezTo>
                  <a:lnTo>
                    <a:pt x="210" y="89"/>
                  </a:lnTo>
                  <a:lnTo>
                    <a:pt x="210" y="101"/>
                  </a:lnTo>
                  <a:cubicBezTo>
                    <a:pt x="1" y="328"/>
                    <a:pt x="210" y="605"/>
                    <a:pt x="436" y="605"/>
                  </a:cubicBezTo>
                  <a:cubicBezTo>
                    <a:pt x="506" y="605"/>
                    <a:pt x="577" y="579"/>
                    <a:pt x="639" y="517"/>
                  </a:cubicBezTo>
                  <a:cubicBezTo>
                    <a:pt x="851" y="305"/>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6" name="Google Shape;7906;p7"/>
            <p:cNvSpPr/>
            <p:nvPr/>
          </p:nvSpPr>
          <p:spPr>
            <a:xfrm>
              <a:off x="6130000" y="3916075"/>
              <a:ext cx="24050" cy="20700"/>
            </a:xfrm>
            <a:custGeom>
              <a:rect b="b" l="l" r="r" t="t"/>
              <a:pathLst>
                <a:path extrusionOk="0" h="828" w="962">
                  <a:moveTo>
                    <a:pt x="557" y="1"/>
                  </a:moveTo>
                  <a:lnTo>
                    <a:pt x="545" y="13"/>
                  </a:lnTo>
                  <a:cubicBezTo>
                    <a:pt x="540" y="13"/>
                    <a:pt x="535" y="13"/>
                    <a:pt x="530" y="13"/>
                  </a:cubicBezTo>
                  <a:cubicBezTo>
                    <a:pt x="171" y="13"/>
                    <a:pt x="1" y="445"/>
                    <a:pt x="247" y="703"/>
                  </a:cubicBezTo>
                  <a:cubicBezTo>
                    <a:pt x="333" y="789"/>
                    <a:pt x="438" y="828"/>
                    <a:pt x="541" y="828"/>
                  </a:cubicBezTo>
                  <a:cubicBezTo>
                    <a:pt x="751" y="828"/>
                    <a:pt x="950" y="666"/>
                    <a:pt x="950"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7" name="Google Shape;7907;p7"/>
            <p:cNvSpPr/>
            <p:nvPr/>
          </p:nvSpPr>
          <p:spPr>
            <a:xfrm>
              <a:off x="6160575" y="3946450"/>
              <a:ext cx="24425" cy="21075"/>
            </a:xfrm>
            <a:custGeom>
              <a:rect b="b" l="l" r="r" t="t"/>
              <a:pathLst>
                <a:path extrusionOk="0" h="843" w="977">
                  <a:moveTo>
                    <a:pt x="548" y="0"/>
                  </a:moveTo>
                  <a:lnTo>
                    <a:pt x="548" y="24"/>
                  </a:lnTo>
                  <a:cubicBezTo>
                    <a:pt x="191" y="24"/>
                    <a:pt x="1" y="465"/>
                    <a:pt x="263" y="727"/>
                  </a:cubicBezTo>
                  <a:cubicBezTo>
                    <a:pt x="346" y="807"/>
                    <a:pt x="449"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8" name="Google Shape;7908;p7"/>
            <p:cNvSpPr/>
            <p:nvPr/>
          </p:nvSpPr>
          <p:spPr>
            <a:xfrm>
              <a:off x="6129925" y="3977700"/>
              <a:ext cx="24125" cy="20625"/>
            </a:xfrm>
            <a:custGeom>
              <a:rect b="b" l="l" r="r" t="t"/>
              <a:pathLst>
                <a:path extrusionOk="0" h="825" w="965">
                  <a:moveTo>
                    <a:pt x="548" y="1"/>
                  </a:moveTo>
                  <a:cubicBezTo>
                    <a:pt x="179" y="1"/>
                    <a:pt x="0" y="441"/>
                    <a:pt x="250" y="703"/>
                  </a:cubicBezTo>
                  <a:cubicBezTo>
                    <a:pt x="335" y="787"/>
                    <a:pt x="438" y="825"/>
                    <a:pt x="539" y="825"/>
                  </a:cubicBezTo>
                  <a:cubicBezTo>
                    <a:pt x="750" y="825"/>
                    <a:pt x="953" y="659"/>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9" name="Google Shape;7909;p7"/>
            <p:cNvSpPr/>
            <p:nvPr/>
          </p:nvSpPr>
          <p:spPr>
            <a:xfrm>
              <a:off x="6169050" y="4005900"/>
              <a:ext cx="21275" cy="15225"/>
            </a:xfrm>
            <a:custGeom>
              <a:rect b="b" l="l" r="r" t="t"/>
              <a:pathLst>
                <a:path extrusionOk="0" h="609" w="851">
                  <a:moveTo>
                    <a:pt x="426" y="0"/>
                  </a:moveTo>
                  <a:cubicBezTo>
                    <a:pt x="359" y="0"/>
                    <a:pt x="288" y="26"/>
                    <a:pt x="221" y="87"/>
                  </a:cubicBezTo>
                  <a:lnTo>
                    <a:pt x="209" y="87"/>
                  </a:lnTo>
                  <a:lnTo>
                    <a:pt x="209" y="99"/>
                  </a:lnTo>
                  <a:cubicBezTo>
                    <a:pt x="1"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0" name="Google Shape;7910;p7"/>
            <p:cNvSpPr/>
            <p:nvPr/>
          </p:nvSpPr>
          <p:spPr>
            <a:xfrm>
              <a:off x="6128200" y="4038875"/>
              <a:ext cx="27650" cy="20700"/>
            </a:xfrm>
            <a:custGeom>
              <a:rect b="b" l="l" r="r" t="t"/>
              <a:pathLst>
                <a:path extrusionOk="0" h="828" w="1106">
                  <a:moveTo>
                    <a:pt x="542" y="1"/>
                  </a:moveTo>
                  <a:cubicBezTo>
                    <a:pt x="40" y="1"/>
                    <a:pt x="0" y="794"/>
                    <a:pt x="546" y="828"/>
                  </a:cubicBezTo>
                  <a:lnTo>
                    <a:pt x="617" y="828"/>
                  </a:lnTo>
                  <a:cubicBezTo>
                    <a:pt x="1105" y="768"/>
                    <a:pt x="1105" y="54"/>
                    <a:pt x="617" y="6"/>
                  </a:cubicBezTo>
                  <a:cubicBezTo>
                    <a:pt x="591" y="2"/>
                    <a:pt x="56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1" name="Google Shape;7911;p7"/>
            <p:cNvSpPr/>
            <p:nvPr/>
          </p:nvSpPr>
          <p:spPr>
            <a:xfrm>
              <a:off x="6168400" y="4067775"/>
              <a:ext cx="21400" cy="15125"/>
            </a:xfrm>
            <a:custGeom>
              <a:rect b="b" l="l" r="r" t="t"/>
              <a:pathLst>
                <a:path extrusionOk="0" h="605" w="856">
                  <a:moveTo>
                    <a:pt x="443" y="0"/>
                  </a:moveTo>
                  <a:cubicBezTo>
                    <a:pt x="380" y="0"/>
                    <a:pt x="313" y="23"/>
                    <a:pt x="247" y="77"/>
                  </a:cubicBezTo>
                  <a:lnTo>
                    <a:pt x="235" y="77"/>
                  </a:lnTo>
                  <a:lnTo>
                    <a:pt x="235" y="89"/>
                  </a:lnTo>
                  <a:cubicBezTo>
                    <a:pt x="1" y="295"/>
                    <a:pt x="202" y="605"/>
                    <a:pt x="438" y="605"/>
                  </a:cubicBezTo>
                  <a:cubicBezTo>
                    <a:pt x="502" y="605"/>
                    <a:pt x="568" y="582"/>
                    <a:pt x="628" y="529"/>
                  </a:cubicBezTo>
                  <a:cubicBezTo>
                    <a:pt x="855" y="340"/>
                    <a:pt x="684" y="0"/>
                    <a:pt x="4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2" name="Google Shape;7912;p7"/>
            <p:cNvSpPr/>
            <p:nvPr/>
          </p:nvSpPr>
          <p:spPr>
            <a:xfrm>
              <a:off x="6129925" y="4100325"/>
              <a:ext cx="24125" cy="21000"/>
            </a:xfrm>
            <a:custGeom>
              <a:rect b="b" l="l" r="r" t="t"/>
              <a:pathLst>
                <a:path extrusionOk="0" h="840" w="965">
                  <a:moveTo>
                    <a:pt x="548" y="1"/>
                  </a:moveTo>
                  <a:lnTo>
                    <a:pt x="548" y="13"/>
                  </a:lnTo>
                  <a:cubicBezTo>
                    <a:pt x="179" y="13"/>
                    <a:pt x="0" y="453"/>
                    <a:pt x="250" y="715"/>
                  </a:cubicBezTo>
                  <a:cubicBezTo>
                    <a:pt x="336" y="801"/>
                    <a:pt x="441" y="840"/>
                    <a:pt x="544" y="840"/>
                  </a:cubicBezTo>
                  <a:cubicBezTo>
                    <a:pt x="754" y="840"/>
                    <a:pt x="953" y="678"/>
                    <a:pt x="953" y="430"/>
                  </a:cubicBezTo>
                  <a:lnTo>
                    <a:pt x="953"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3" name="Google Shape;7913;p7"/>
            <p:cNvSpPr/>
            <p:nvPr/>
          </p:nvSpPr>
          <p:spPr>
            <a:xfrm>
              <a:off x="6160575" y="4131300"/>
              <a:ext cx="24150" cy="20700"/>
            </a:xfrm>
            <a:custGeom>
              <a:rect b="b" l="l" r="r" t="t"/>
              <a:pathLst>
                <a:path extrusionOk="0" h="828" w="966">
                  <a:moveTo>
                    <a:pt x="548" y="0"/>
                  </a:moveTo>
                  <a:cubicBezTo>
                    <a:pt x="179"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4" name="Google Shape;7914;p7"/>
            <p:cNvSpPr/>
            <p:nvPr/>
          </p:nvSpPr>
          <p:spPr>
            <a:xfrm>
              <a:off x="6128625" y="4162175"/>
              <a:ext cx="27525" cy="20550"/>
            </a:xfrm>
            <a:custGeom>
              <a:rect b="b" l="l" r="r" t="t"/>
              <a:pathLst>
                <a:path extrusionOk="0" h="822" w="1101">
                  <a:moveTo>
                    <a:pt x="544" y="0"/>
                  </a:moveTo>
                  <a:cubicBezTo>
                    <a:pt x="48" y="0"/>
                    <a:pt x="0" y="767"/>
                    <a:pt x="529" y="813"/>
                  </a:cubicBezTo>
                  <a:cubicBezTo>
                    <a:pt x="540" y="819"/>
                    <a:pt x="552" y="822"/>
                    <a:pt x="564" y="822"/>
                  </a:cubicBezTo>
                  <a:cubicBezTo>
                    <a:pt x="576" y="822"/>
                    <a:pt x="588" y="819"/>
                    <a:pt x="600" y="813"/>
                  </a:cubicBezTo>
                  <a:cubicBezTo>
                    <a:pt x="1100" y="777"/>
                    <a:pt x="1100" y="39"/>
                    <a:pt x="600" y="3"/>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5" name="Google Shape;7915;p7"/>
            <p:cNvSpPr/>
            <p:nvPr/>
          </p:nvSpPr>
          <p:spPr>
            <a:xfrm>
              <a:off x="6169025" y="4190400"/>
              <a:ext cx="21275" cy="15150"/>
            </a:xfrm>
            <a:custGeom>
              <a:rect b="b" l="l" r="r" t="t"/>
              <a:pathLst>
                <a:path extrusionOk="0" h="606" w="851">
                  <a:moveTo>
                    <a:pt x="430" y="1"/>
                  </a:moveTo>
                  <a:cubicBezTo>
                    <a:pt x="362" y="1"/>
                    <a:pt x="290" y="27"/>
                    <a:pt x="222" y="89"/>
                  </a:cubicBezTo>
                  <a:lnTo>
                    <a:pt x="210" y="89"/>
                  </a:lnTo>
                  <a:lnTo>
                    <a:pt x="210" y="101"/>
                  </a:lnTo>
                  <a:cubicBezTo>
                    <a:pt x="1" y="329"/>
                    <a:pt x="210" y="605"/>
                    <a:pt x="436" y="605"/>
                  </a:cubicBezTo>
                  <a:cubicBezTo>
                    <a:pt x="506" y="605"/>
                    <a:pt x="577" y="579"/>
                    <a:pt x="639" y="518"/>
                  </a:cubicBezTo>
                  <a:cubicBezTo>
                    <a:pt x="851" y="306"/>
                    <a:pt x="664"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6" name="Google Shape;7916;p7"/>
            <p:cNvSpPr/>
            <p:nvPr/>
          </p:nvSpPr>
          <p:spPr>
            <a:xfrm>
              <a:off x="6129925" y="4223575"/>
              <a:ext cx="24125" cy="20675"/>
            </a:xfrm>
            <a:custGeom>
              <a:rect b="b" l="l" r="r" t="t"/>
              <a:pathLst>
                <a:path extrusionOk="0" h="827" w="965">
                  <a:moveTo>
                    <a:pt x="548" y="0"/>
                  </a:moveTo>
                  <a:cubicBezTo>
                    <a:pt x="179" y="0"/>
                    <a:pt x="0" y="441"/>
                    <a:pt x="250" y="703"/>
                  </a:cubicBezTo>
                  <a:cubicBezTo>
                    <a:pt x="336" y="788"/>
                    <a:pt x="441" y="827"/>
                    <a:pt x="544" y="827"/>
                  </a:cubicBezTo>
                  <a:cubicBezTo>
                    <a:pt x="754" y="827"/>
                    <a:pt x="953" y="665"/>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7" name="Google Shape;7917;p7"/>
            <p:cNvSpPr/>
            <p:nvPr/>
          </p:nvSpPr>
          <p:spPr>
            <a:xfrm>
              <a:off x="6160575" y="4254525"/>
              <a:ext cx="24150" cy="20475"/>
            </a:xfrm>
            <a:custGeom>
              <a:rect b="b" l="l" r="r" t="t"/>
              <a:pathLst>
                <a:path extrusionOk="0" h="819" w="966">
                  <a:moveTo>
                    <a:pt x="548" y="0"/>
                  </a:moveTo>
                  <a:cubicBezTo>
                    <a:pt x="191" y="0"/>
                    <a:pt x="1" y="441"/>
                    <a:pt x="263" y="703"/>
                  </a:cubicBezTo>
                  <a:cubicBezTo>
                    <a:pt x="346" y="783"/>
                    <a:pt x="449" y="819"/>
                    <a:pt x="549" y="819"/>
                  </a:cubicBezTo>
                  <a:cubicBezTo>
                    <a:pt x="761"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8" name="Google Shape;7918;p7"/>
            <p:cNvSpPr/>
            <p:nvPr/>
          </p:nvSpPr>
          <p:spPr>
            <a:xfrm>
              <a:off x="6129925" y="4285175"/>
              <a:ext cx="24125" cy="20500"/>
            </a:xfrm>
            <a:custGeom>
              <a:rect b="b" l="l" r="r" t="t"/>
              <a:pathLst>
                <a:path extrusionOk="0" h="820" w="965">
                  <a:moveTo>
                    <a:pt x="548" y="1"/>
                  </a:moveTo>
                  <a:cubicBezTo>
                    <a:pt x="179" y="1"/>
                    <a:pt x="0" y="441"/>
                    <a:pt x="250" y="703"/>
                  </a:cubicBezTo>
                  <a:cubicBezTo>
                    <a:pt x="335" y="784"/>
                    <a:pt x="437" y="820"/>
                    <a:pt x="538" y="820"/>
                  </a:cubicBezTo>
                  <a:cubicBezTo>
                    <a:pt x="750" y="820"/>
                    <a:pt x="953" y="660"/>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9" name="Google Shape;7919;p7"/>
            <p:cNvSpPr/>
            <p:nvPr/>
          </p:nvSpPr>
          <p:spPr>
            <a:xfrm>
              <a:off x="6169050" y="4313375"/>
              <a:ext cx="21275" cy="15225"/>
            </a:xfrm>
            <a:custGeom>
              <a:rect b="b" l="l" r="r" t="t"/>
              <a:pathLst>
                <a:path extrusionOk="0" h="609" w="851">
                  <a:moveTo>
                    <a:pt x="426" y="1"/>
                  </a:moveTo>
                  <a:cubicBezTo>
                    <a:pt x="359" y="1"/>
                    <a:pt x="288" y="26"/>
                    <a:pt x="221" y="87"/>
                  </a:cubicBezTo>
                  <a:lnTo>
                    <a:pt x="209" y="87"/>
                  </a:lnTo>
                  <a:lnTo>
                    <a:pt x="209" y="99"/>
                  </a:lnTo>
                  <a:cubicBezTo>
                    <a:pt x="1" y="326"/>
                    <a:pt x="207" y="608"/>
                    <a:pt x="433" y="608"/>
                  </a:cubicBezTo>
                  <a:cubicBezTo>
                    <a:pt x="503" y="608"/>
                    <a:pt x="576" y="581"/>
                    <a:pt x="638" y="516"/>
                  </a:cubicBezTo>
                  <a:cubicBezTo>
                    <a:pt x="851" y="312"/>
                    <a:pt x="661" y="1"/>
                    <a:pt x="4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0" name="Google Shape;7920;p7"/>
            <p:cNvSpPr/>
            <p:nvPr/>
          </p:nvSpPr>
          <p:spPr>
            <a:xfrm>
              <a:off x="6128525" y="4346450"/>
              <a:ext cx="27625" cy="20600"/>
            </a:xfrm>
            <a:custGeom>
              <a:rect b="b" l="l" r="r" t="t"/>
              <a:pathLst>
                <a:path extrusionOk="0" h="824" w="1105">
                  <a:moveTo>
                    <a:pt x="559" y="0"/>
                  </a:moveTo>
                  <a:cubicBezTo>
                    <a:pt x="53" y="0"/>
                    <a:pt x="0" y="778"/>
                    <a:pt x="533" y="824"/>
                  </a:cubicBezTo>
                  <a:lnTo>
                    <a:pt x="604" y="824"/>
                  </a:lnTo>
                  <a:cubicBezTo>
                    <a:pt x="1104" y="788"/>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1" name="Google Shape;7921;p7"/>
            <p:cNvSpPr/>
            <p:nvPr/>
          </p:nvSpPr>
          <p:spPr>
            <a:xfrm>
              <a:off x="6169000" y="4374825"/>
              <a:ext cx="21300" cy="15225"/>
            </a:xfrm>
            <a:custGeom>
              <a:rect b="b" l="l" r="r" t="t"/>
              <a:pathLst>
                <a:path extrusionOk="0" h="609" w="852">
                  <a:moveTo>
                    <a:pt x="434" y="1"/>
                  </a:moveTo>
                  <a:cubicBezTo>
                    <a:pt x="365" y="1"/>
                    <a:pt x="291" y="28"/>
                    <a:pt x="223" y="94"/>
                  </a:cubicBezTo>
                  <a:lnTo>
                    <a:pt x="211" y="94"/>
                  </a:lnTo>
                  <a:lnTo>
                    <a:pt x="211" y="106"/>
                  </a:lnTo>
                  <a:cubicBezTo>
                    <a:pt x="1" y="325"/>
                    <a:pt x="213" y="608"/>
                    <a:pt x="441" y="608"/>
                  </a:cubicBezTo>
                  <a:cubicBezTo>
                    <a:pt x="509" y="608"/>
                    <a:pt x="579" y="583"/>
                    <a:pt x="640" y="522"/>
                  </a:cubicBezTo>
                  <a:cubicBezTo>
                    <a:pt x="851" y="311"/>
                    <a:pt x="666"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2" name="Google Shape;7922;p7"/>
            <p:cNvSpPr/>
            <p:nvPr/>
          </p:nvSpPr>
          <p:spPr>
            <a:xfrm>
              <a:off x="6130225" y="4408100"/>
              <a:ext cx="23825" cy="20500"/>
            </a:xfrm>
            <a:custGeom>
              <a:rect b="b" l="l" r="r" t="t"/>
              <a:pathLst>
                <a:path extrusionOk="0" h="820" w="953">
                  <a:moveTo>
                    <a:pt x="536" y="1"/>
                  </a:moveTo>
                  <a:cubicBezTo>
                    <a:pt x="179" y="1"/>
                    <a:pt x="0" y="442"/>
                    <a:pt x="250" y="703"/>
                  </a:cubicBezTo>
                  <a:cubicBezTo>
                    <a:pt x="335" y="784"/>
                    <a:pt x="436" y="820"/>
                    <a:pt x="536" y="820"/>
                  </a:cubicBezTo>
                  <a:cubicBezTo>
                    <a:pt x="745" y="820"/>
                    <a:pt x="945" y="660"/>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3" name="Google Shape;7923;p7"/>
            <p:cNvSpPr/>
            <p:nvPr/>
          </p:nvSpPr>
          <p:spPr>
            <a:xfrm>
              <a:off x="6160575" y="4438775"/>
              <a:ext cx="24150" cy="20700"/>
            </a:xfrm>
            <a:custGeom>
              <a:rect b="b" l="l" r="r" t="t"/>
              <a:pathLst>
                <a:path extrusionOk="0" h="828" w="966">
                  <a:moveTo>
                    <a:pt x="548" y="0"/>
                  </a:moveTo>
                  <a:cubicBezTo>
                    <a:pt x="191" y="0"/>
                    <a:pt x="1" y="453"/>
                    <a:pt x="263" y="703"/>
                  </a:cubicBezTo>
                  <a:cubicBezTo>
                    <a:pt x="348" y="789"/>
                    <a:pt x="454"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4" name="Google Shape;7924;p7"/>
            <p:cNvSpPr/>
            <p:nvPr/>
          </p:nvSpPr>
          <p:spPr>
            <a:xfrm>
              <a:off x="6130000" y="4469425"/>
              <a:ext cx="24050" cy="20700"/>
            </a:xfrm>
            <a:custGeom>
              <a:rect b="b" l="l" r="r" t="t"/>
              <a:pathLst>
                <a:path extrusionOk="0" h="828" w="962">
                  <a:moveTo>
                    <a:pt x="545" y="1"/>
                  </a:moveTo>
                  <a:lnTo>
                    <a:pt x="545" y="13"/>
                  </a:lnTo>
                  <a:cubicBezTo>
                    <a:pt x="540" y="12"/>
                    <a:pt x="535" y="12"/>
                    <a:pt x="530" y="12"/>
                  </a:cubicBezTo>
                  <a:cubicBezTo>
                    <a:pt x="171" y="12"/>
                    <a:pt x="1" y="445"/>
                    <a:pt x="247" y="703"/>
                  </a:cubicBezTo>
                  <a:cubicBezTo>
                    <a:pt x="333" y="789"/>
                    <a:pt x="438" y="828"/>
                    <a:pt x="541" y="828"/>
                  </a:cubicBezTo>
                  <a:cubicBezTo>
                    <a:pt x="751" y="828"/>
                    <a:pt x="950" y="665"/>
                    <a:pt x="950" y="417"/>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5" name="Google Shape;7925;p7"/>
            <p:cNvSpPr/>
            <p:nvPr/>
          </p:nvSpPr>
          <p:spPr>
            <a:xfrm>
              <a:off x="6167425" y="4500100"/>
              <a:ext cx="17000" cy="8950"/>
            </a:xfrm>
            <a:custGeom>
              <a:rect b="b" l="l" r="r" t="t"/>
              <a:pathLst>
                <a:path extrusionOk="0" h="358" w="680">
                  <a:moveTo>
                    <a:pt x="274" y="0"/>
                  </a:moveTo>
                  <a:lnTo>
                    <a:pt x="274" y="12"/>
                  </a:lnTo>
                  <a:cubicBezTo>
                    <a:pt x="179" y="12"/>
                    <a:pt x="72" y="48"/>
                    <a:pt x="1" y="131"/>
                  </a:cubicBezTo>
                  <a:lnTo>
                    <a:pt x="679" y="357"/>
                  </a:lnTo>
                  <a:cubicBezTo>
                    <a:pt x="655" y="155"/>
                    <a:pt x="489" y="0"/>
                    <a:pt x="2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6" name="Google Shape;7926;p7"/>
            <p:cNvSpPr/>
            <p:nvPr/>
          </p:nvSpPr>
          <p:spPr>
            <a:xfrm>
              <a:off x="6099250" y="3270175"/>
              <a:ext cx="24150" cy="20625"/>
            </a:xfrm>
            <a:custGeom>
              <a:rect b="b" l="l" r="r" t="t"/>
              <a:pathLst>
                <a:path extrusionOk="0" h="825" w="966">
                  <a:moveTo>
                    <a:pt x="561" y="0"/>
                  </a:moveTo>
                  <a:cubicBezTo>
                    <a:pt x="191" y="0"/>
                    <a:pt x="1" y="441"/>
                    <a:pt x="263" y="703"/>
                  </a:cubicBezTo>
                  <a:cubicBezTo>
                    <a:pt x="343" y="787"/>
                    <a:pt x="445" y="825"/>
                    <a:pt x="546" y="825"/>
                  </a:cubicBezTo>
                  <a:cubicBezTo>
                    <a:pt x="758"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7" name="Google Shape;7927;p7"/>
            <p:cNvSpPr/>
            <p:nvPr/>
          </p:nvSpPr>
          <p:spPr>
            <a:xfrm>
              <a:off x="6068900" y="3301125"/>
              <a:ext cx="28300" cy="20275"/>
            </a:xfrm>
            <a:custGeom>
              <a:rect b="b" l="l" r="r" t="t"/>
              <a:pathLst>
                <a:path extrusionOk="0" h="811" w="1132">
                  <a:moveTo>
                    <a:pt x="524" y="1"/>
                  </a:moveTo>
                  <a:cubicBezTo>
                    <a:pt x="1" y="48"/>
                    <a:pt x="48" y="810"/>
                    <a:pt x="572" y="810"/>
                  </a:cubicBezTo>
                  <a:cubicBezTo>
                    <a:pt x="1084" y="810"/>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8" name="Google Shape;7928;p7"/>
            <p:cNvSpPr/>
            <p:nvPr/>
          </p:nvSpPr>
          <p:spPr>
            <a:xfrm>
              <a:off x="6099250" y="3331800"/>
              <a:ext cx="24150" cy="20400"/>
            </a:xfrm>
            <a:custGeom>
              <a:rect b="b" l="l" r="r" t="t"/>
              <a:pathLst>
                <a:path extrusionOk="0" h="816" w="966">
                  <a:moveTo>
                    <a:pt x="561" y="0"/>
                  </a:moveTo>
                  <a:cubicBezTo>
                    <a:pt x="191" y="0"/>
                    <a:pt x="1" y="441"/>
                    <a:pt x="263" y="691"/>
                  </a:cubicBezTo>
                  <a:cubicBezTo>
                    <a:pt x="345" y="777"/>
                    <a:pt x="450" y="815"/>
                    <a:pt x="553" y="815"/>
                  </a:cubicBezTo>
                  <a:cubicBezTo>
                    <a:pt x="762" y="815"/>
                    <a:pt x="965" y="656"/>
                    <a:pt x="965" y="417"/>
                  </a:cubicBezTo>
                  <a:cubicBezTo>
                    <a:pt x="965" y="191"/>
                    <a:pt x="775" y="12"/>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9" name="Google Shape;7929;p7"/>
            <p:cNvSpPr/>
            <p:nvPr/>
          </p:nvSpPr>
          <p:spPr>
            <a:xfrm>
              <a:off x="606830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0" name="Google Shape;7930;p7"/>
            <p:cNvSpPr/>
            <p:nvPr/>
          </p:nvSpPr>
          <p:spPr>
            <a:xfrm>
              <a:off x="6097850" y="3393050"/>
              <a:ext cx="27925" cy="20625"/>
            </a:xfrm>
            <a:custGeom>
              <a:rect b="b" l="l" r="r" t="t"/>
              <a:pathLst>
                <a:path extrusionOk="0" h="825" w="1117">
                  <a:moveTo>
                    <a:pt x="571" y="1"/>
                  </a:moveTo>
                  <a:cubicBezTo>
                    <a:pt x="65" y="1"/>
                    <a:pt x="1" y="778"/>
                    <a:pt x="533" y="824"/>
                  </a:cubicBezTo>
                  <a:lnTo>
                    <a:pt x="617" y="824"/>
                  </a:lnTo>
                  <a:cubicBezTo>
                    <a:pt x="1117" y="777"/>
                    <a:pt x="1117" y="50"/>
                    <a:pt x="617"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1" name="Google Shape;7931;p7"/>
            <p:cNvSpPr/>
            <p:nvPr/>
          </p:nvSpPr>
          <p:spPr>
            <a:xfrm>
              <a:off x="6082000" y="3413900"/>
              <a:ext cx="20275" cy="20400"/>
            </a:xfrm>
            <a:custGeom>
              <a:rect b="b" l="l" r="r" t="t"/>
              <a:pathLst>
                <a:path extrusionOk="0" h="816" w="811">
                  <a:moveTo>
                    <a:pt x="393" y="0"/>
                  </a:moveTo>
                  <a:cubicBezTo>
                    <a:pt x="198" y="0"/>
                    <a:pt x="6" y="129"/>
                    <a:pt x="0" y="407"/>
                  </a:cubicBezTo>
                  <a:lnTo>
                    <a:pt x="0" y="419"/>
                  </a:lnTo>
                  <a:cubicBezTo>
                    <a:pt x="6" y="689"/>
                    <a:pt x="196" y="815"/>
                    <a:pt x="390" y="815"/>
                  </a:cubicBezTo>
                  <a:cubicBezTo>
                    <a:pt x="597" y="815"/>
                    <a:pt x="810" y="672"/>
                    <a:pt x="810" y="407"/>
                  </a:cubicBezTo>
                  <a:cubicBezTo>
                    <a:pt x="810" y="144"/>
                    <a:pt x="600"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2" name="Google Shape;7932;p7"/>
            <p:cNvSpPr/>
            <p:nvPr/>
          </p:nvSpPr>
          <p:spPr>
            <a:xfrm>
              <a:off x="6099350" y="3455025"/>
              <a:ext cx="24050" cy="20400"/>
            </a:xfrm>
            <a:custGeom>
              <a:rect b="b" l="l" r="r" t="t"/>
              <a:pathLst>
                <a:path extrusionOk="0" h="816" w="962">
                  <a:moveTo>
                    <a:pt x="542" y="0"/>
                  </a:moveTo>
                  <a:cubicBezTo>
                    <a:pt x="182" y="0"/>
                    <a:pt x="0" y="432"/>
                    <a:pt x="259" y="691"/>
                  </a:cubicBezTo>
                  <a:cubicBezTo>
                    <a:pt x="341" y="777"/>
                    <a:pt x="445" y="815"/>
                    <a:pt x="547" y="815"/>
                  </a:cubicBezTo>
                  <a:cubicBezTo>
                    <a:pt x="757" y="815"/>
                    <a:pt x="961" y="653"/>
                    <a:pt x="961" y="405"/>
                  </a:cubicBezTo>
                  <a:cubicBezTo>
                    <a:pt x="961" y="179"/>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3" name="Google Shape;7933;p7"/>
            <p:cNvSpPr/>
            <p:nvPr/>
          </p:nvSpPr>
          <p:spPr>
            <a:xfrm>
              <a:off x="6068900" y="3485375"/>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4" name="Google Shape;7934;p7"/>
            <p:cNvSpPr/>
            <p:nvPr/>
          </p:nvSpPr>
          <p:spPr>
            <a:xfrm>
              <a:off x="6097525" y="3516200"/>
              <a:ext cx="27950" cy="20400"/>
            </a:xfrm>
            <a:custGeom>
              <a:rect b="b" l="l" r="r" t="t"/>
              <a:pathLst>
                <a:path extrusionOk="0" h="816" w="1118">
                  <a:moveTo>
                    <a:pt x="554" y="0"/>
                  </a:moveTo>
                  <a:cubicBezTo>
                    <a:pt x="52" y="0"/>
                    <a:pt x="1" y="793"/>
                    <a:pt x="546" y="816"/>
                  </a:cubicBezTo>
                  <a:lnTo>
                    <a:pt x="630" y="816"/>
                  </a:lnTo>
                  <a:cubicBezTo>
                    <a:pt x="1118" y="768"/>
                    <a:pt x="1118" y="54"/>
                    <a:pt x="630" y="6"/>
                  </a:cubicBezTo>
                  <a:cubicBezTo>
                    <a:pt x="603" y="2"/>
                    <a:pt x="578" y="0"/>
                    <a:pt x="5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5" name="Google Shape;7935;p7"/>
            <p:cNvSpPr/>
            <p:nvPr/>
          </p:nvSpPr>
          <p:spPr>
            <a:xfrm>
              <a:off x="6068300" y="3547000"/>
              <a:ext cx="24150" cy="20625"/>
            </a:xfrm>
            <a:custGeom>
              <a:rect b="b" l="l" r="r" t="t"/>
              <a:pathLst>
                <a:path extrusionOk="0" h="825"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6" name="Google Shape;7936;p7"/>
            <p:cNvSpPr/>
            <p:nvPr/>
          </p:nvSpPr>
          <p:spPr>
            <a:xfrm>
              <a:off x="6099250" y="3577650"/>
              <a:ext cx="24150" cy="20700"/>
            </a:xfrm>
            <a:custGeom>
              <a:rect b="b" l="l" r="r" t="t"/>
              <a:pathLst>
                <a:path extrusionOk="0" h="828" w="966">
                  <a:moveTo>
                    <a:pt x="561" y="1"/>
                  </a:moveTo>
                  <a:cubicBezTo>
                    <a:pt x="191" y="1"/>
                    <a:pt x="1" y="441"/>
                    <a:pt x="263" y="703"/>
                  </a:cubicBezTo>
                  <a:cubicBezTo>
                    <a:pt x="345" y="789"/>
                    <a:pt x="447" y="827"/>
                    <a:pt x="548" y="827"/>
                  </a:cubicBezTo>
                  <a:cubicBezTo>
                    <a:pt x="756" y="827"/>
                    <a:pt x="957" y="665"/>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7" name="Google Shape;7937;p7"/>
            <p:cNvSpPr/>
            <p:nvPr/>
          </p:nvSpPr>
          <p:spPr>
            <a:xfrm>
              <a:off x="6068900" y="3608375"/>
              <a:ext cx="28300" cy="20500"/>
            </a:xfrm>
            <a:custGeom>
              <a:rect b="b" l="l" r="r" t="t"/>
              <a:pathLst>
                <a:path extrusionOk="0" h="820" w="1132">
                  <a:moveTo>
                    <a:pt x="566" y="1"/>
                  </a:moveTo>
                  <a:cubicBezTo>
                    <a:pt x="551" y="1"/>
                    <a:pt x="536" y="4"/>
                    <a:pt x="524" y="10"/>
                  </a:cubicBezTo>
                  <a:cubicBezTo>
                    <a:pt x="1" y="57"/>
                    <a:pt x="48" y="819"/>
                    <a:pt x="572" y="819"/>
                  </a:cubicBezTo>
                  <a:cubicBezTo>
                    <a:pt x="1084" y="819"/>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8" name="Google Shape;7938;p7"/>
            <p:cNvSpPr/>
            <p:nvPr/>
          </p:nvSpPr>
          <p:spPr>
            <a:xfrm>
              <a:off x="6099350" y="3639250"/>
              <a:ext cx="24050" cy="20425"/>
            </a:xfrm>
            <a:custGeom>
              <a:rect b="b" l="l" r="r" t="t"/>
              <a:pathLst>
                <a:path extrusionOk="0" h="817" w="962">
                  <a:moveTo>
                    <a:pt x="542" y="1"/>
                  </a:moveTo>
                  <a:cubicBezTo>
                    <a:pt x="182" y="1"/>
                    <a:pt x="0" y="433"/>
                    <a:pt x="259" y="692"/>
                  </a:cubicBezTo>
                  <a:cubicBezTo>
                    <a:pt x="341" y="778"/>
                    <a:pt x="444" y="817"/>
                    <a:pt x="546" y="817"/>
                  </a:cubicBezTo>
                  <a:cubicBezTo>
                    <a:pt x="753" y="817"/>
                    <a:pt x="953" y="657"/>
                    <a:pt x="961" y="418"/>
                  </a:cubicBezTo>
                  <a:lnTo>
                    <a:pt x="961" y="406"/>
                  </a:lnTo>
                  <a:cubicBezTo>
                    <a:pt x="961" y="180"/>
                    <a:pt x="771"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9" name="Google Shape;7939;p7"/>
            <p:cNvSpPr/>
            <p:nvPr/>
          </p:nvSpPr>
          <p:spPr>
            <a:xfrm>
              <a:off x="6068300" y="3669925"/>
              <a:ext cx="24150" cy="20625"/>
            </a:xfrm>
            <a:custGeom>
              <a:rect b="b" l="l" r="r" t="t"/>
              <a:pathLst>
                <a:path extrusionOk="0" h="825" w="966">
                  <a:moveTo>
                    <a:pt x="548" y="1"/>
                  </a:moveTo>
                  <a:cubicBezTo>
                    <a:pt x="191" y="1"/>
                    <a:pt x="1" y="441"/>
                    <a:pt x="263" y="703"/>
                  </a:cubicBezTo>
                  <a:cubicBezTo>
                    <a:pt x="347" y="787"/>
                    <a:pt x="449" y="824"/>
                    <a:pt x="549" y="824"/>
                  </a:cubicBezTo>
                  <a:cubicBezTo>
                    <a:pt x="762" y="824"/>
                    <a:pt x="965" y="656"/>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0" name="Google Shape;7940;p7"/>
            <p:cNvSpPr/>
            <p:nvPr/>
          </p:nvSpPr>
          <p:spPr>
            <a:xfrm>
              <a:off x="6097850" y="3700525"/>
              <a:ext cx="27925" cy="20625"/>
            </a:xfrm>
            <a:custGeom>
              <a:rect b="b" l="l" r="r" t="t"/>
              <a:pathLst>
                <a:path extrusionOk="0" h="825" w="1117">
                  <a:moveTo>
                    <a:pt x="571" y="1"/>
                  </a:moveTo>
                  <a:cubicBezTo>
                    <a:pt x="65" y="1"/>
                    <a:pt x="1" y="778"/>
                    <a:pt x="533" y="824"/>
                  </a:cubicBezTo>
                  <a:lnTo>
                    <a:pt x="617" y="824"/>
                  </a:lnTo>
                  <a:cubicBezTo>
                    <a:pt x="1117" y="777"/>
                    <a:pt x="1117" y="51"/>
                    <a:pt x="617"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1" name="Google Shape;7941;p7"/>
            <p:cNvSpPr/>
            <p:nvPr/>
          </p:nvSpPr>
          <p:spPr>
            <a:xfrm>
              <a:off x="6068300" y="3731250"/>
              <a:ext cx="24150" cy="20700"/>
            </a:xfrm>
            <a:custGeom>
              <a:rect b="b" l="l" r="r" t="t"/>
              <a:pathLst>
                <a:path extrusionOk="0" h="828" w="966">
                  <a:moveTo>
                    <a:pt x="548" y="0"/>
                  </a:moveTo>
                  <a:cubicBezTo>
                    <a:pt x="191" y="0"/>
                    <a:pt x="1" y="453"/>
                    <a:pt x="263" y="703"/>
                  </a:cubicBezTo>
                  <a:cubicBezTo>
                    <a:pt x="349" y="789"/>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2" name="Google Shape;7942;p7"/>
            <p:cNvSpPr/>
            <p:nvPr/>
          </p:nvSpPr>
          <p:spPr>
            <a:xfrm>
              <a:off x="6099350" y="3762200"/>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61" y="191"/>
                    <a:pt x="771"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3" name="Google Shape;7943;p7"/>
            <p:cNvSpPr/>
            <p:nvPr/>
          </p:nvSpPr>
          <p:spPr>
            <a:xfrm>
              <a:off x="6068900" y="379285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4" name="Google Shape;7944;p7"/>
            <p:cNvSpPr/>
            <p:nvPr/>
          </p:nvSpPr>
          <p:spPr>
            <a:xfrm>
              <a:off x="6099250" y="3823525"/>
              <a:ext cx="24150" cy="20675"/>
            </a:xfrm>
            <a:custGeom>
              <a:rect b="b" l="l" r="r" t="t"/>
              <a:pathLst>
                <a:path extrusionOk="0" h="827" w="966">
                  <a:moveTo>
                    <a:pt x="561" y="0"/>
                  </a:moveTo>
                  <a:cubicBezTo>
                    <a:pt x="191" y="0"/>
                    <a:pt x="1" y="441"/>
                    <a:pt x="263" y="703"/>
                  </a:cubicBezTo>
                  <a:cubicBezTo>
                    <a:pt x="345" y="788"/>
                    <a:pt x="449" y="827"/>
                    <a:pt x="551" y="827"/>
                  </a:cubicBezTo>
                  <a:cubicBezTo>
                    <a:pt x="761" y="827"/>
                    <a:pt x="965"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5" name="Google Shape;7945;p7"/>
            <p:cNvSpPr/>
            <p:nvPr/>
          </p:nvSpPr>
          <p:spPr>
            <a:xfrm>
              <a:off x="6068300" y="3854475"/>
              <a:ext cx="24150" cy="20500"/>
            </a:xfrm>
            <a:custGeom>
              <a:rect b="b" l="l" r="r" t="t"/>
              <a:pathLst>
                <a:path extrusionOk="0" h="820"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6" name="Google Shape;7946;p7"/>
            <p:cNvSpPr/>
            <p:nvPr/>
          </p:nvSpPr>
          <p:spPr>
            <a:xfrm>
              <a:off x="6097525" y="3885000"/>
              <a:ext cx="27950" cy="20700"/>
            </a:xfrm>
            <a:custGeom>
              <a:rect b="b" l="l" r="r" t="t"/>
              <a:pathLst>
                <a:path extrusionOk="0" h="828" w="1118">
                  <a:moveTo>
                    <a:pt x="555" y="0"/>
                  </a:moveTo>
                  <a:cubicBezTo>
                    <a:pt x="52" y="0"/>
                    <a:pt x="1" y="805"/>
                    <a:pt x="546" y="827"/>
                  </a:cubicBezTo>
                  <a:lnTo>
                    <a:pt x="630" y="827"/>
                  </a:lnTo>
                  <a:cubicBezTo>
                    <a:pt x="1118" y="768"/>
                    <a:pt x="1118" y="53"/>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7" name="Google Shape;7947;p7"/>
            <p:cNvSpPr/>
            <p:nvPr/>
          </p:nvSpPr>
          <p:spPr>
            <a:xfrm>
              <a:off x="6068300" y="3915800"/>
              <a:ext cx="24150" cy="20625"/>
            </a:xfrm>
            <a:custGeom>
              <a:rect b="b" l="l" r="r" t="t"/>
              <a:pathLst>
                <a:path extrusionOk="0" h="825" w="966">
                  <a:moveTo>
                    <a:pt x="548" y="0"/>
                  </a:moveTo>
                  <a:cubicBezTo>
                    <a:pt x="191" y="0"/>
                    <a:pt x="1" y="441"/>
                    <a:pt x="263" y="703"/>
                  </a:cubicBezTo>
                  <a:cubicBezTo>
                    <a:pt x="347" y="787"/>
                    <a:pt x="450" y="824"/>
                    <a:pt x="551" y="824"/>
                  </a:cubicBezTo>
                  <a:cubicBezTo>
                    <a:pt x="763"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8" name="Google Shape;7948;p7"/>
            <p:cNvSpPr/>
            <p:nvPr/>
          </p:nvSpPr>
          <p:spPr>
            <a:xfrm>
              <a:off x="6099550" y="3946450"/>
              <a:ext cx="24150" cy="20850"/>
            </a:xfrm>
            <a:custGeom>
              <a:rect b="b" l="l" r="r" t="t"/>
              <a:pathLst>
                <a:path extrusionOk="0" h="834" w="966">
                  <a:moveTo>
                    <a:pt x="549" y="0"/>
                  </a:moveTo>
                  <a:lnTo>
                    <a:pt x="549" y="12"/>
                  </a:lnTo>
                  <a:cubicBezTo>
                    <a:pt x="1" y="12"/>
                    <a:pt x="1" y="834"/>
                    <a:pt x="549" y="834"/>
                  </a:cubicBezTo>
                  <a:cubicBezTo>
                    <a:pt x="775" y="834"/>
                    <a:pt x="953" y="643"/>
                    <a:pt x="953"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9" name="Google Shape;7949;p7"/>
            <p:cNvSpPr/>
            <p:nvPr/>
          </p:nvSpPr>
          <p:spPr>
            <a:xfrm>
              <a:off x="6068900" y="3977400"/>
              <a:ext cx="28300" cy="20575"/>
            </a:xfrm>
            <a:custGeom>
              <a:rect b="b" l="l" r="r" t="t"/>
              <a:pathLst>
                <a:path extrusionOk="0" h="823" w="1132">
                  <a:moveTo>
                    <a:pt x="524"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0" name="Google Shape;7950;p7"/>
            <p:cNvSpPr/>
            <p:nvPr/>
          </p:nvSpPr>
          <p:spPr>
            <a:xfrm>
              <a:off x="6097850" y="4008025"/>
              <a:ext cx="27925" cy="20600"/>
            </a:xfrm>
            <a:custGeom>
              <a:rect b="b" l="l" r="r" t="t"/>
              <a:pathLst>
                <a:path extrusionOk="0" h="824" w="1117">
                  <a:moveTo>
                    <a:pt x="571" y="0"/>
                  </a:moveTo>
                  <a:cubicBezTo>
                    <a:pt x="65" y="0"/>
                    <a:pt x="1" y="777"/>
                    <a:pt x="533" y="824"/>
                  </a:cubicBezTo>
                  <a:lnTo>
                    <a:pt x="617" y="824"/>
                  </a:lnTo>
                  <a:cubicBezTo>
                    <a:pt x="1117" y="776"/>
                    <a:pt x="1117" y="50"/>
                    <a:pt x="617"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1" name="Google Shape;7951;p7"/>
            <p:cNvSpPr/>
            <p:nvPr/>
          </p:nvSpPr>
          <p:spPr>
            <a:xfrm>
              <a:off x="6068300" y="40387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2" name="Google Shape;7952;p7"/>
            <p:cNvSpPr/>
            <p:nvPr/>
          </p:nvSpPr>
          <p:spPr>
            <a:xfrm>
              <a:off x="6099350" y="4069675"/>
              <a:ext cx="24050" cy="20400"/>
            </a:xfrm>
            <a:custGeom>
              <a:rect b="b" l="l" r="r" t="t"/>
              <a:pathLst>
                <a:path extrusionOk="0" h="816" w="962">
                  <a:moveTo>
                    <a:pt x="542" y="0"/>
                  </a:moveTo>
                  <a:cubicBezTo>
                    <a:pt x="182" y="0"/>
                    <a:pt x="0" y="433"/>
                    <a:pt x="259" y="691"/>
                  </a:cubicBezTo>
                  <a:cubicBezTo>
                    <a:pt x="341" y="777"/>
                    <a:pt x="443" y="816"/>
                    <a:pt x="544" y="816"/>
                  </a:cubicBezTo>
                  <a:cubicBezTo>
                    <a:pt x="752" y="816"/>
                    <a:pt x="953" y="654"/>
                    <a:pt x="961" y="405"/>
                  </a:cubicBezTo>
                  <a:cubicBezTo>
                    <a:pt x="949" y="191"/>
                    <a:pt x="771"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3" name="Google Shape;7953;p7"/>
            <p:cNvSpPr/>
            <p:nvPr/>
          </p:nvSpPr>
          <p:spPr>
            <a:xfrm>
              <a:off x="6068900" y="4100325"/>
              <a:ext cx="28300" cy="20575"/>
            </a:xfrm>
            <a:custGeom>
              <a:rect b="b" l="l" r="r" t="t"/>
              <a:pathLst>
                <a:path extrusionOk="0" h="823" w="1132">
                  <a:moveTo>
                    <a:pt x="524"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4" name="Google Shape;7954;p7"/>
            <p:cNvSpPr/>
            <p:nvPr/>
          </p:nvSpPr>
          <p:spPr>
            <a:xfrm>
              <a:off x="6099250" y="4131000"/>
              <a:ext cx="24150" cy="20700"/>
            </a:xfrm>
            <a:custGeom>
              <a:rect b="b" l="l" r="r" t="t"/>
              <a:pathLst>
                <a:path extrusionOk="0" h="828" w="966">
                  <a:moveTo>
                    <a:pt x="561" y="0"/>
                  </a:moveTo>
                  <a:cubicBezTo>
                    <a:pt x="191" y="0"/>
                    <a:pt x="1" y="441"/>
                    <a:pt x="263" y="703"/>
                  </a:cubicBezTo>
                  <a:cubicBezTo>
                    <a:pt x="345" y="789"/>
                    <a:pt x="447" y="827"/>
                    <a:pt x="548" y="827"/>
                  </a:cubicBezTo>
                  <a:cubicBezTo>
                    <a:pt x="756" y="827"/>
                    <a:pt x="957" y="665"/>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5" name="Google Shape;7955;p7"/>
            <p:cNvSpPr/>
            <p:nvPr/>
          </p:nvSpPr>
          <p:spPr>
            <a:xfrm>
              <a:off x="6068300" y="4161950"/>
              <a:ext cx="24150" cy="20400"/>
            </a:xfrm>
            <a:custGeom>
              <a:rect b="b" l="l" r="r" t="t"/>
              <a:pathLst>
                <a:path extrusionOk="0" h="816" w="966">
                  <a:moveTo>
                    <a:pt x="548" y="1"/>
                  </a:moveTo>
                  <a:cubicBezTo>
                    <a:pt x="191" y="1"/>
                    <a:pt x="1" y="441"/>
                    <a:pt x="263" y="691"/>
                  </a:cubicBezTo>
                  <a:cubicBezTo>
                    <a:pt x="349" y="777"/>
                    <a:pt x="454" y="815"/>
                    <a:pt x="556" y="815"/>
                  </a:cubicBezTo>
                  <a:cubicBezTo>
                    <a:pt x="766" y="815"/>
                    <a:pt x="965" y="653"/>
                    <a:pt x="965" y="405"/>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6" name="Google Shape;7956;p7"/>
            <p:cNvSpPr/>
            <p:nvPr/>
          </p:nvSpPr>
          <p:spPr>
            <a:xfrm>
              <a:off x="6097875" y="4192550"/>
              <a:ext cx="27900" cy="20625"/>
            </a:xfrm>
            <a:custGeom>
              <a:rect b="b" l="l" r="r" t="t"/>
              <a:pathLst>
                <a:path extrusionOk="0" h="825" w="1116">
                  <a:moveTo>
                    <a:pt x="570" y="1"/>
                  </a:moveTo>
                  <a:cubicBezTo>
                    <a:pt x="64" y="1"/>
                    <a:pt x="0" y="767"/>
                    <a:pt x="532" y="824"/>
                  </a:cubicBezTo>
                  <a:lnTo>
                    <a:pt x="616" y="824"/>
                  </a:lnTo>
                  <a:cubicBezTo>
                    <a:pt x="1116" y="777"/>
                    <a:pt x="1116" y="39"/>
                    <a:pt x="616" y="3"/>
                  </a:cubicBezTo>
                  <a:cubicBezTo>
                    <a:pt x="600" y="2"/>
                    <a:pt x="585" y="1"/>
                    <a:pt x="5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7" name="Google Shape;7957;p7"/>
            <p:cNvSpPr/>
            <p:nvPr/>
          </p:nvSpPr>
          <p:spPr>
            <a:xfrm>
              <a:off x="606830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8" name="Google Shape;7958;p7"/>
            <p:cNvSpPr/>
            <p:nvPr/>
          </p:nvSpPr>
          <p:spPr>
            <a:xfrm>
              <a:off x="6099350" y="4254225"/>
              <a:ext cx="24050" cy="20400"/>
            </a:xfrm>
            <a:custGeom>
              <a:rect b="b" l="l" r="r" t="t"/>
              <a:pathLst>
                <a:path extrusionOk="0" h="816" w="962">
                  <a:moveTo>
                    <a:pt x="542" y="0"/>
                  </a:moveTo>
                  <a:cubicBezTo>
                    <a:pt x="182" y="0"/>
                    <a:pt x="0" y="433"/>
                    <a:pt x="259" y="691"/>
                  </a:cubicBezTo>
                  <a:cubicBezTo>
                    <a:pt x="341" y="777"/>
                    <a:pt x="445" y="815"/>
                    <a:pt x="547" y="815"/>
                  </a:cubicBezTo>
                  <a:cubicBezTo>
                    <a:pt x="757" y="815"/>
                    <a:pt x="961" y="653"/>
                    <a:pt x="961" y="405"/>
                  </a:cubicBezTo>
                  <a:cubicBezTo>
                    <a:pt x="949" y="191"/>
                    <a:pt x="771"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9" name="Google Shape;7959;p7"/>
            <p:cNvSpPr/>
            <p:nvPr/>
          </p:nvSpPr>
          <p:spPr>
            <a:xfrm>
              <a:off x="6068900" y="4284650"/>
              <a:ext cx="28300" cy="20800"/>
            </a:xfrm>
            <a:custGeom>
              <a:rect b="b" l="l" r="r" t="t"/>
              <a:pathLst>
                <a:path extrusionOk="0" h="832" w="1132">
                  <a:moveTo>
                    <a:pt x="566" y="1"/>
                  </a:moveTo>
                  <a:cubicBezTo>
                    <a:pt x="551" y="1"/>
                    <a:pt x="536" y="4"/>
                    <a:pt x="524" y="10"/>
                  </a:cubicBezTo>
                  <a:cubicBezTo>
                    <a:pt x="1" y="57"/>
                    <a:pt x="48" y="831"/>
                    <a:pt x="572" y="831"/>
                  </a:cubicBezTo>
                  <a:cubicBezTo>
                    <a:pt x="1084" y="831"/>
                    <a:pt x="1132" y="57"/>
                    <a:pt x="608" y="10"/>
                  </a:cubicBezTo>
                  <a:cubicBezTo>
                    <a:pt x="596" y="4"/>
                    <a:pt x="581" y="1"/>
                    <a:pt x="5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0" name="Google Shape;7960;p7"/>
            <p:cNvSpPr/>
            <p:nvPr/>
          </p:nvSpPr>
          <p:spPr>
            <a:xfrm>
              <a:off x="6099250" y="4315550"/>
              <a:ext cx="24150" cy="20625"/>
            </a:xfrm>
            <a:custGeom>
              <a:rect b="b" l="l" r="r" t="t"/>
              <a:pathLst>
                <a:path extrusionOk="0" h="825" w="966">
                  <a:moveTo>
                    <a:pt x="561" y="0"/>
                  </a:moveTo>
                  <a:cubicBezTo>
                    <a:pt x="191" y="0"/>
                    <a:pt x="1" y="441"/>
                    <a:pt x="263" y="703"/>
                  </a:cubicBezTo>
                  <a:cubicBezTo>
                    <a:pt x="343" y="787"/>
                    <a:pt x="445" y="824"/>
                    <a:pt x="546" y="824"/>
                  </a:cubicBezTo>
                  <a:cubicBezTo>
                    <a:pt x="758" y="824"/>
                    <a:pt x="965" y="659"/>
                    <a:pt x="965" y="417"/>
                  </a:cubicBezTo>
                  <a:cubicBezTo>
                    <a:pt x="965" y="191"/>
                    <a:pt x="775" y="12"/>
                    <a:pt x="561" y="12"/>
                  </a:cubicBezTo>
                  <a:lnTo>
                    <a:pt x="56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1" name="Google Shape;7961;p7"/>
            <p:cNvSpPr/>
            <p:nvPr/>
          </p:nvSpPr>
          <p:spPr>
            <a:xfrm>
              <a:off x="6068300" y="43462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2" name="Google Shape;7962;p7"/>
            <p:cNvSpPr/>
            <p:nvPr/>
          </p:nvSpPr>
          <p:spPr>
            <a:xfrm>
              <a:off x="6099550" y="4377150"/>
              <a:ext cx="23850" cy="20575"/>
            </a:xfrm>
            <a:custGeom>
              <a:rect b="b" l="l" r="r" t="t"/>
              <a:pathLst>
                <a:path extrusionOk="0" h="823" w="954">
                  <a:moveTo>
                    <a:pt x="549" y="1"/>
                  </a:moveTo>
                  <a:cubicBezTo>
                    <a:pt x="1" y="1"/>
                    <a:pt x="1" y="822"/>
                    <a:pt x="549" y="822"/>
                  </a:cubicBezTo>
                  <a:cubicBezTo>
                    <a:pt x="775" y="822"/>
                    <a:pt x="953" y="632"/>
                    <a:pt x="953" y="406"/>
                  </a:cubicBezTo>
                  <a:cubicBezTo>
                    <a:pt x="953" y="179"/>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3" name="Google Shape;7963;p7"/>
            <p:cNvSpPr/>
            <p:nvPr/>
          </p:nvSpPr>
          <p:spPr>
            <a:xfrm>
              <a:off x="6068300" y="4407825"/>
              <a:ext cx="24150" cy="20600"/>
            </a:xfrm>
            <a:custGeom>
              <a:rect b="b" l="l" r="r" t="t"/>
              <a:pathLst>
                <a:path extrusionOk="0" h="824" w="966">
                  <a:moveTo>
                    <a:pt x="548" y="0"/>
                  </a:moveTo>
                  <a:cubicBezTo>
                    <a:pt x="179"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4" name="Google Shape;7964;p7"/>
            <p:cNvSpPr/>
            <p:nvPr/>
          </p:nvSpPr>
          <p:spPr>
            <a:xfrm>
              <a:off x="6099550" y="4438475"/>
              <a:ext cx="23850" cy="20550"/>
            </a:xfrm>
            <a:custGeom>
              <a:rect b="b" l="l" r="r" t="t"/>
              <a:pathLst>
                <a:path extrusionOk="0" h="822" w="954">
                  <a:moveTo>
                    <a:pt x="549" y="0"/>
                  </a:moveTo>
                  <a:cubicBezTo>
                    <a:pt x="1" y="0"/>
                    <a:pt x="1" y="822"/>
                    <a:pt x="549" y="822"/>
                  </a:cubicBezTo>
                  <a:cubicBezTo>
                    <a:pt x="775" y="822"/>
                    <a:pt x="953" y="643"/>
                    <a:pt x="953" y="417"/>
                  </a:cubicBezTo>
                  <a:cubicBezTo>
                    <a:pt x="953" y="191"/>
                    <a:pt x="775" y="12"/>
                    <a:pt x="549" y="12"/>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5" name="Google Shape;7965;p7"/>
            <p:cNvSpPr/>
            <p:nvPr/>
          </p:nvSpPr>
          <p:spPr>
            <a:xfrm>
              <a:off x="6075150" y="4469125"/>
              <a:ext cx="17300" cy="8675"/>
            </a:xfrm>
            <a:custGeom>
              <a:rect b="b" l="l" r="r" t="t"/>
              <a:pathLst>
                <a:path extrusionOk="0" h="347" w="692">
                  <a:moveTo>
                    <a:pt x="274" y="1"/>
                  </a:moveTo>
                  <a:cubicBezTo>
                    <a:pt x="179" y="13"/>
                    <a:pt x="84" y="48"/>
                    <a:pt x="1" y="120"/>
                  </a:cubicBezTo>
                  <a:lnTo>
                    <a:pt x="691" y="346"/>
                  </a:lnTo>
                  <a:cubicBezTo>
                    <a:pt x="657" y="152"/>
                    <a:pt x="491" y="12"/>
                    <a:pt x="298" y="12"/>
                  </a:cubicBezTo>
                  <a:cubicBezTo>
                    <a:pt x="290" y="12"/>
                    <a:pt x="282" y="12"/>
                    <a:pt x="274" y="13"/>
                  </a:cubicBezTo>
                  <a:lnTo>
                    <a:pt x="2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6" name="Google Shape;7966;p7"/>
            <p:cNvSpPr/>
            <p:nvPr/>
          </p:nvSpPr>
          <p:spPr>
            <a:xfrm>
              <a:off x="6047475" y="3285650"/>
              <a:ext cx="13125" cy="5100"/>
            </a:xfrm>
            <a:custGeom>
              <a:rect b="b" l="l" r="r" t="t"/>
              <a:pathLst>
                <a:path extrusionOk="0" h="204" w="525">
                  <a:moveTo>
                    <a:pt x="524" y="1"/>
                  </a:moveTo>
                  <a:lnTo>
                    <a:pt x="0" y="167"/>
                  </a:lnTo>
                  <a:cubicBezTo>
                    <a:pt x="48" y="191"/>
                    <a:pt x="107" y="203"/>
                    <a:pt x="179" y="203"/>
                  </a:cubicBezTo>
                  <a:cubicBezTo>
                    <a:pt x="322" y="203"/>
                    <a:pt x="453" y="132"/>
                    <a:pt x="52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7" name="Google Shape;7967;p7"/>
            <p:cNvSpPr/>
            <p:nvPr/>
          </p:nvSpPr>
          <p:spPr>
            <a:xfrm>
              <a:off x="6007275" y="3301125"/>
              <a:ext cx="24150" cy="20625"/>
            </a:xfrm>
            <a:custGeom>
              <a:rect b="b" l="l" r="r" t="t"/>
              <a:pathLst>
                <a:path extrusionOk="0" h="825" w="966">
                  <a:moveTo>
                    <a:pt x="549" y="1"/>
                  </a:moveTo>
                  <a:cubicBezTo>
                    <a:pt x="180" y="1"/>
                    <a:pt x="1" y="441"/>
                    <a:pt x="263" y="703"/>
                  </a:cubicBezTo>
                  <a:cubicBezTo>
                    <a:pt x="347" y="787"/>
                    <a:pt x="449" y="825"/>
                    <a:pt x="549" y="825"/>
                  </a:cubicBezTo>
                  <a:cubicBezTo>
                    <a:pt x="762" y="825"/>
                    <a:pt x="965" y="656"/>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8" name="Google Shape;7968;p7"/>
            <p:cNvSpPr/>
            <p:nvPr/>
          </p:nvSpPr>
          <p:spPr>
            <a:xfrm>
              <a:off x="6037950" y="3331800"/>
              <a:ext cx="24125" cy="20625"/>
            </a:xfrm>
            <a:custGeom>
              <a:rect b="b" l="l" r="r" t="t"/>
              <a:pathLst>
                <a:path extrusionOk="0" h="825" w="965">
                  <a:moveTo>
                    <a:pt x="560" y="0"/>
                  </a:moveTo>
                  <a:cubicBezTo>
                    <a:pt x="191" y="0"/>
                    <a:pt x="0" y="441"/>
                    <a:pt x="262" y="703"/>
                  </a:cubicBezTo>
                  <a:cubicBezTo>
                    <a:pt x="347" y="787"/>
                    <a:pt x="450"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9" name="Google Shape;7969;p7"/>
            <p:cNvSpPr/>
            <p:nvPr/>
          </p:nvSpPr>
          <p:spPr>
            <a:xfrm>
              <a:off x="6007275" y="3362450"/>
              <a:ext cx="24150" cy="20625"/>
            </a:xfrm>
            <a:custGeom>
              <a:rect b="b" l="l" r="r" t="t"/>
              <a:pathLst>
                <a:path extrusionOk="0" h="825" w="966">
                  <a:moveTo>
                    <a:pt x="549" y="0"/>
                  </a:moveTo>
                  <a:cubicBezTo>
                    <a:pt x="191" y="0"/>
                    <a:pt x="1" y="453"/>
                    <a:pt x="263" y="703"/>
                  </a:cubicBezTo>
                  <a:cubicBezTo>
                    <a:pt x="347" y="787"/>
                    <a:pt x="450" y="825"/>
                    <a:pt x="551" y="825"/>
                  </a:cubicBezTo>
                  <a:cubicBezTo>
                    <a:pt x="763" y="825"/>
                    <a:pt x="965" y="659"/>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0" name="Google Shape;7970;p7"/>
            <p:cNvSpPr/>
            <p:nvPr/>
          </p:nvSpPr>
          <p:spPr>
            <a:xfrm>
              <a:off x="6037950"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1" name="Google Shape;7971;p7"/>
            <p:cNvSpPr/>
            <p:nvPr/>
          </p:nvSpPr>
          <p:spPr>
            <a:xfrm>
              <a:off x="6007000" y="3424350"/>
              <a:ext cx="23825" cy="20500"/>
            </a:xfrm>
            <a:custGeom>
              <a:rect b="b" l="l" r="r" t="t"/>
              <a:pathLst>
                <a:path extrusionOk="0" h="820" w="953">
                  <a:moveTo>
                    <a:pt x="548" y="1"/>
                  </a:moveTo>
                  <a:cubicBezTo>
                    <a:pt x="179" y="1"/>
                    <a:pt x="0" y="441"/>
                    <a:pt x="250" y="703"/>
                  </a:cubicBezTo>
                  <a:cubicBezTo>
                    <a:pt x="334" y="783"/>
                    <a:pt x="436" y="820"/>
                    <a:pt x="536"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2" name="Google Shape;7972;p7"/>
            <p:cNvSpPr/>
            <p:nvPr/>
          </p:nvSpPr>
          <p:spPr>
            <a:xfrm>
              <a:off x="6038250" y="345502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3" name="Google Shape;7973;p7"/>
            <p:cNvSpPr/>
            <p:nvPr/>
          </p:nvSpPr>
          <p:spPr>
            <a:xfrm>
              <a:off x="6007000" y="3485675"/>
              <a:ext cx="24125" cy="20700"/>
            </a:xfrm>
            <a:custGeom>
              <a:rect b="b" l="l" r="r" t="t"/>
              <a:pathLst>
                <a:path extrusionOk="0" h="828" w="965">
                  <a:moveTo>
                    <a:pt x="548" y="1"/>
                  </a:moveTo>
                  <a:cubicBezTo>
                    <a:pt x="179" y="1"/>
                    <a:pt x="0" y="453"/>
                    <a:pt x="250" y="703"/>
                  </a:cubicBezTo>
                  <a:cubicBezTo>
                    <a:pt x="336" y="789"/>
                    <a:pt x="441" y="827"/>
                    <a:pt x="543" y="827"/>
                  </a:cubicBezTo>
                  <a:cubicBezTo>
                    <a:pt x="753" y="827"/>
                    <a:pt x="953" y="665"/>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4" name="Google Shape;7974;p7"/>
            <p:cNvSpPr/>
            <p:nvPr/>
          </p:nvSpPr>
          <p:spPr>
            <a:xfrm>
              <a:off x="6044350" y="3515300"/>
              <a:ext cx="21825" cy="14950"/>
            </a:xfrm>
            <a:custGeom>
              <a:rect b="b" l="l" r="r" t="t"/>
              <a:pathLst>
                <a:path extrusionOk="0" h="598" w="873">
                  <a:moveTo>
                    <a:pt x="455" y="0"/>
                  </a:moveTo>
                  <a:cubicBezTo>
                    <a:pt x="408" y="0"/>
                    <a:pt x="357" y="13"/>
                    <a:pt x="304" y="42"/>
                  </a:cubicBezTo>
                  <a:lnTo>
                    <a:pt x="280" y="42"/>
                  </a:lnTo>
                  <a:lnTo>
                    <a:pt x="280" y="54"/>
                  </a:lnTo>
                  <a:cubicBezTo>
                    <a:pt x="0" y="234"/>
                    <a:pt x="173" y="598"/>
                    <a:pt x="433" y="598"/>
                  </a:cubicBezTo>
                  <a:cubicBezTo>
                    <a:pt x="483" y="598"/>
                    <a:pt x="536" y="585"/>
                    <a:pt x="590" y="554"/>
                  </a:cubicBezTo>
                  <a:cubicBezTo>
                    <a:pt x="872" y="392"/>
                    <a:pt x="719" y="0"/>
                    <a:pt x="4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5" name="Google Shape;7975;p7"/>
            <p:cNvSpPr/>
            <p:nvPr/>
          </p:nvSpPr>
          <p:spPr>
            <a:xfrm>
              <a:off x="6015225" y="3544800"/>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6" name="Google Shape;7976;p7"/>
            <p:cNvSpPr/>
            <p:nvPr/>
          </p:nvSpPr>
          <p:spPr>
            <a:xfrm>
              <a:off x="6044325" y="3576625"/>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5"/>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7" name="Google Shape;7977;p7"/>
            <p:cNvSpPr/>
            <p:nvPr/>
          </p:nvSpPr>
          <p:spPr>
            <a:xfrm>
              <a:off x="6007000" y="3608600"/>
              <a:ext cx="24125" cy="20800"/>
            </a:xfrm>
            <a:custGeom>
              <a:rect b="b" l="l" r="r" t="t"/>
              <a:pathLst>
                <a:path extrusionOk="0" h="832" w="965">
                  <a:moveTo>
                    <a:pt x="548" y="1"/>
                  </a:moveTo>
                  <a:lnTo>
                    <a:pt x="548" y="13"/>
                  </a:lnTo>
                  <a:cubicBezTo>
                    <a:pt x="179" y="13"/>
                    <a:pt x="0" y="453"/>
                    <a:pt x="250" y="715"/>
                  </a:cubicBezTo>
                  <a:cubicBezTo>
                    <a:pt x="334" y="795"/>
                    <a:pt x="436" y="831"/>
                    <a:pt x="536" y="831"/>
                  </a:cubicBezTo>
                  <a:cubicBezTo>
                    <a:pt x="749" y="831"/>
                    <a:pt x="953" y="669"/>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8" name="Google Shape;7978;p7"/>
            <p:cNvSpPr/>
            <p:nvPr/>
          </p:nvSpPr>
          <p:spPr>
            <a:xfrm>
              <a:off x="6038250" y="36395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9" name="Google Shape;7979;p7"/>
            <p:cNvSpPr/>
            <p:nvPr/>
          </p:nvSpPr>
          <p:spPr>
            <a:xfrm>
              <a:off x="6014550" y="3668125"/>
              <a:ext cx="21675" cy="15200"/>
            </a:xfrm>
            <a:custGeom>
              <a:rect b="b" l="l" r="r" t="t"/>
              <a:pathLst>
                <a:path extrusionOk="0" h="608" w="867">
                  <a:moveTo>
                    <a:pt x="445" y="1"/>
                  </a:moveTo>
                  <a:cubicBezTo>
                    <a:pt x="384" y="1"/>
                    <a:pt x="320" y="22"/>
                    <a:pt x="258" y="73"/>
                  </a:cubicBezTo>
                  <a:lnTo>
                    <a:pt x="246" y="73"/>
                  </a:lnTo>
                  <a:lnTo>
                    <a:pt x="246" y="84"/>
                  </a:lnTo>
                  <a:cubicBezTo>
                    <a:pt x="1" y="301"/>
                    <a:pt x="211" y="608"/>
                    <a:pt x="451" y="608"/>
                  </a:cubicBezTo>
                  <a:cubicBezTo>
                    <a:pt x="514" y="608"/>
                    <a:pt x="579" y="586"/>
                    <a:pt x="639" y="537"/>
                  </a:cubicBezTo>
                  <a:cubicBezTo>
                    <a:pt x="867" y="337"/>
                    <a:pt x="685" y="1"/>
                    <a:pt x="4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0" name="Google Shape;7980;p7"/>
            <p:cNvSpPr/>
            <p:nvPr/>
          </p:nvSpPr>
          <p:spPr>
            <a:xfrm>
              <a:off x="6037650" y="3700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1" name="Google Shape;7981;p7"/>
            <p:cNvSpPr/>
            <p:nvPr/>
          </p:nvSpPr>
          <p:spPr>
            <a:xfrm>
              <a:off x="6015250" y="3729225"/>
              <a:ext cx="21225" cy="15075"/>
            </a:xfrm>
            <a:custGeom>
              <a:rect b="b" l="l" r="r" t="t"/>
              <a:pathLst>
                <a:path extrusionOk="0" h="603" w="849">
                  <a:moveTo>
                    <a:pt x="434" y="0"/>
                  </a:moveTo>
                  <a:cubicBezTo>
                    <a:pt x="366" y="0"/>
                    <a:pt x="295" y="28"/>
                    <a:pt x="230" y="93"/>
                  </a:cubicBezTo>
                  <a:lnTo>
                    <a:pt x="218" y="93"/>
                  </a:lnTo>
                  <a:lnTo>
                    <a:pt x="218" y="105"/>
                  </a:lnTo>
                  <a:cubicBezTo>
                    <a:pt x="0" y="323"/>
                    <a:pt x="204" y="603"/>
                    <a:pt x="434" y="603"/>
                  </a:cubicBezTo>
                  <a:cubicBezTo>
                    <a:pt x="506" y="603"/>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2" name="Google Shape;7982;p7"/>
            <p:cNvSpPr/>
            <p:nvPr/>
          </p:nvSpPr>
          <p:spPr>
            <a:xfrm>
              <a:off x="6044375" y="3761150"/>
              <a:ext cx="21800" cy="15075"/>
            </a:xfrm>
            <a:custGeom>
              <a:rect b="b" l="l" r="r" t="t"/>
              <a:pathLst>
                <a:path extrusionOk="0" h="603" w="872">
                  <a:moveTo>
                    <a:pt x="454" y="1"/>
                  </a:moveTo>
                  <a:cubicBezTo>
                    <a:pt x="407" y="1"/>
                    <a:pt x="356" y="13"/>
                    <a:pt x="303" y="42"/>
                  </a:cubicBezTo>
                  <a:lnTo>
                    <a:pt x="279" y="42"/>
                  </a:lnTo>
                  <a:lnTo>
                    <a:pt x="279" y="54"/>
                  </a:lnTo>
                  <a:cubicBezTo>
                    <a:pt x="1" y="233"/>
                    <a:pt x="170" y="603"/>
                    <a:pt x="428" y="603"/>
                  </a:cubicBezTo>
                  <a:cubicBezTo>
                    <a:pt x="479" y="603"/>
                    <a:pt x="533" y="588"/>
                    <a:pt x="589" y="554"/>
                  </a:cubicBezTo>
                  <a:cubicBezTo>
                    <a:pt x="871" y="393"/>
                    <a:pt x="718" y="1"/>
                    <a:pt x="4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3" name="Google Shape;7983;p7"/>
            <p:cNvSpPr/>
            <p:nvPr/>
          </p:nvSpPr>
          <p:spPr>
            <a:xfrm>
              <a:off x="6007000" y="3793150"/>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4" name="Google Shape;7984;p7"/>
            <p:cNvSpPr/>
            <p:nvPr/>
          </p:nvSpPr>
          <p:spPr>
            <a:xfrm>
              <a:off x="6037650" y="3823825"/>
              <a:ext cx="24125" cy="20675"/>
            </a:xfrm>
            <a:custGeom>
              <a:rect b="b" l="l" r="r" t="t"/>
              <a:pathLst>
                <a:path extrusionOk="0" h="827" w="965">
                  <a:moveTo>
                    <a:pt x="548" y="0"/>
                  </a:moveTo>
                  <a:lnTo>
                    <a:pt x="548" y="12"/>
                  </a:lnTo>
                  <a:cubicBezTo>
                    <a:pt x="179" y="12"/>
                    <a:pt x="0" y="453"/>
                    <a:pt x="262" y="703"/>
                  </a:cubicBezTo>
                  <a:cubicBezTo>
                    <a:pt x="344" y="788"/>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5" name="Google Shape;7985;p7"/>
            <p:cNvSpPr/>
            <p:nvPr/>
          </p:nvSpPr>
          <p:spPr>
            <a:xfrm>
              <a:off x="6015200" y="3852150"/>
              <a:ext cx="21275" cy="15225"/>
            </a:xfrm>
            <a:custGeom>
              <a:rect b="b" l="l" r="r" t="t"/>
              <a:pathLst>
                <a:path extrusionOk="0" h="609" w="851">
                  <a:moveTo>
                    <a:pt x="436" y="1"/>
                  </a:moveTo>
                  <a:cubicBezTo>
                    <a:pt x="368" y="1"/>
                    <a:pt x="297" y="28"/>
                    <a:pt x="232" y="93"/>
                  </a:cubicBezTo>
                  <a:lnTo>
                    <a:pt x="220" y="93"/>
                  </a:lnTo>
                  <a:lnTo>
                    <a:pt x="220" y="105"/>
                  </a:lnTo>
                  <a:cubicBezTo>
                    <a:pt x="0" y="325"/>
                    <a:pt x="210" y="608"/>
                    <a:pt x="443" y="608"/>
                  </a:cubicBezTo>
                  <a:cubicBezTo>
                    <a:pt x="513" y="608"/>
                    <a:pt x="585" y="583"/>
                    <a:pt x="648" y="522"/>
                  </a:cubicBezTo>
                  <a:cubicBezTo>
                    <a:pt x="850" y="311"/>
                    <a:pt x="663"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6" name="Google Shape;7986;p7"/>
            <p:cNvSpPr/>
            <p:nvPr/>
          </p:nvSpPr>
          <p:spPr>
            <a:xfrm>
              <a:off x="6044325" y="3884100"/>
              <a:ext cx="21875" cy="15225"/>
            </a:xfrm>
            <a:custGeom>
              <a:rect b="b" l="l" r="r" t="t"/>
              <a:pathLst>
                <a:path extrusionOk="0" h="609" w="875">
                  <a:moveTo>
                    <a:pt x="453" y="1"/>
                  </a:moveTo>
                  <a:cubicBezTo>
                    <a:pt x="407" y="1"/>
                    <a:pt x="357" y="13"/>
                    <a:pt x="305" y="42"/>
                  </a:cubicBezTo>
                  <a:lnTo>
                    <a:pt x="281" y="42"/>
                  </a:lnTo>
                  <a:lnTo>
                    <a:pt x="281" y="54"/>
                  </a:lnTo>
                  <a:cubicBezTo>
                    <a:pt x="0" y="234"/>
                    <a:pt x="176" y="609"/>
                    <a:pt x="437" y="609"/>
                  </a:cubicBezTo>
                  <a:cubicBezTo>
                    <a:pt x="486" y="609"/>
                    <a:pt x="538" y="596"/>
                    <a:pt x="591" y="566"/>
                  </a:cubicBezTo>
                  <a:cubicBezTo>
                    <a:pt x="874" y="404"/>
                    <a:pt x="719"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7" name="Google Shape;7987;p7"/>
            <p:cNvSpPr/>
            <p:nvPr/>
          </p:nvSpPr>
          <p:spPr>
            <a:xfrm>
              <a:off x="6015250" y="3913775"/>
              <a:ext cx="21225" cy="15075"/>
            </a:xfrm>
            <a:custGeom>
              <a:rect b="b" l="l" r="r" t="t"/>
              <a:pathLst>
                <a:path extrusionOk="0" h="603" w="849">
                  <a:moveTo>
                    <a:pt x="434" y="0"/>
                  </a:moveTo>
                  <a:cubicBezTo>
                    <a:pt x="366" y="0"/>
                    <a:pt x="295" y="27"/>
                    <a:pt x="230" y="93"/>
                  </a:cubicBezTo>
                  <a:lnTo>
                    <a:pt x="218" y="93"/>
                  </a:lnTo>
                  <a:lnTo>
                    <a:pt x="218" y="105"/>
                  </a:lnTo>
                  <a:cubicBezTo>
                    <a:pt x="0" y="323"/>
                    <a:pt x="204" y="602"/>
                    <a:pt x="434" y="602"/>
                  </a:cubicBezTo>
                  <a:cubicBezTo>
                    <a:pt x="506" y="602"/>
                    <a:pt x="581" y="575"/>
                    <a:pt x="646" y="510"/>
                  </a:cubicBezTo>
                  <a:cubicBezTo>
                    <a:pt x="848" y="308"/>
                    <a:pt x="661" y="0"/>
                    <a:pt x="4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8" name="Google Shape;7988;p7"/>
            <p:cNvSpPr/>
            <p:nvPr/>
          </p:nvSpPr>
          <p:spPr>
            <a:xfrm>
              <a:off x="6038250" y="3946825"/>
              <a:ext cx="28000" cy="20775"/>
            </a:xfrm>
            <a:custGeom>
              <a:rect b="b" l="l" r="r" t="t"/>
              <a:pathLst>
                <a:path extrusionOk="0" h="831" w="1120">
                  <a:moveTo>
                    <a:pt x="560" y="0"/>
                  </a:moveTo>
                  <a:cubicBezTo>
                    <a:pt x="548" y="0"/>
                    <a:pt x="536" y="3"/>
                    <a:pt x="524" y="9"/>
                  </a:cubicBezTo>
                  <a:cubicBezTo>
                    <a:pt x="0" y="57"/>
                    <a:pt x="48" y="831"/>
                    <a:pt x="560" y="831"/>
                  </a:cubicBezTo>
                  <a:cubicBezTo>
                    <a:pt x="1084" y="831"/>
                    <a:pt x="1119"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9" name="Google Shape;7989;p7"/>
            <p:cNvSpPr/>
            <p:nvPr/>
          </p:nvSpPr>
          <p:spPr>
            <a:xfrm>
              <a:off x="6007000" y="3977400"/>
              <a:ext cx="24125" cy="20925"/>
            </a:xfrm>
            <a:custGeom>
              <a:rect b="b" l="l" r="r" t="t"/>
              <a:pathLst>
                <a:path extrusionOk="0" h="837" w="965">
                  <a:moveTo>
                    <a:pt x="548" y="1"/>
                  </a:moveTo>
                  <a:lnTo>
                    <a:pt x="548" y="13"/>
                  </a:lnTo>
                  <a:cubicBezTo>
                    <a:pt x="179" y="13"/>
                    <a:pt x="0" y="453"/>
                    <a:pt x="250" y="715"/>
                  </a:cubicBezTo>
                  <a:cubicBezTo>
                    <a:pt x="334" y="799"/>
                    <a:pt x="437" y="837"/>
                    <a:pt x="538" y="837"/>
                  </a:cubicBezTo>
                  <a:cubicBezTo>
                    <a:pt x="750" y="837"/>
                    <a:pt x="953" y="671"/>
                    <a:pt x="953" y="429"/>
                  </a:cubicBezTo>
                  <a:cubicBezTo>
                    <a:pt x="964"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0" name="Google Shape;7990;p7"/>
            <p:cNvSpPr/>
            <p:nvPr/>
          </p:nvSpPr>
          <p:spPr>
            <a:xfrm>
              <a:off x="6044325" y="4007125"/>
              <a:ext cx="21900" cy="15150"/>
            </a:xfrm>
            <a:custGeom>
              <a:rect b="b" l="l" r="r" t="t"/>
              <a:pathLst>
                <a:path extrusionOk="0" h="606" w="876">
                  <a:moveTo>
                    <a:pt x="449" y="1"/>
                  </a:moveTo>
                  <a:cubicBezTo>
                    <a:pt x="403" y="1"/>
                    <a:pt x="355" y="12"/>
                    <a:pt x="305" y="38"/>
                  </a:cubicBezTo>
                  <a:lnTo>
                    <a:pt x="281" y="38"/>
                  </a:lnTo>
                  <a:lnTo>
                    <a:pt x="281" y="50"/>
                  </a:lnTo>
                  <a:cubicBezTo>
                    <a:pt x="0" y="230"/>
                    <a:pt x="176" y="605"/>
                    <a:pt x="437" y="605"/>
                  </a:cubicBezTo>
                  <a:cubicBezTo>
                    <a:pt x="486" y="605"/>
                    <a:pt x="538" y="592"/>
                    <a:pt x="591" y="562"/>
                  </a:cubicBezTo>
                  <a:cubicBezTo>
                    <a:pt x="876" y="399"/>
                    <a:pt x="717" y="1"/>
                    <a:pt x="4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1" name="Google Shape;7991;p7"/>
            <p:cNvSpPr/>
            <p:nvPr/>
          </p:nvSpPr>
          <p:spPr>
            <a:xfrm>
              <a:off x="6015225" y="4036525"/>
              <a:ext cx="21275" cy="15125"/>
            </a:xfrm>
            <a:custGeom>
              <a:rect b="b" l="l" r="r" t="t"/>
              <a:pathLst>
                <a:path extrusionOk="0" h="605" w="851">
                  <a:moveTo>
                    <a:pt x="432" y="0"/>
                  </a:moveTo>
                  <a:cubicBezTo>
                    <a:pt x="365" y="0"/>
                    <a:pt x="295" y="26"/>
                    <a:pt x="231" y="88"/>
                  </a:cubicBezTo>
                  <a:lnTo>
                    <a:pt x="219" y="88"/>
                  </a:lnTo>
                  <a:lnTo>
                    <a:pt x="219" y="100"/>
                  </a:lnTo>
                  <a:cubicBezTo>
                    <a:pt x="0" y="328"/>
                    <a:pt x="207" y="605"/>
                    <a:pt x="438" y="605"/>
                  </a:cubicBezTo>
                  <a:cubicBezTo>
                    <a:pt x="510" y="605"/>
                    <a:pt x="583" y="579"/>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2" name="Google Shape;7992;p7"/>
            <p:cNvSpPr/>
            <p:nvPr/>
          </p:nvSpPr>
          <p:spPr>
            <a:xfrm>
              <a:off x="6037650" y="4069675"/>
              <a:ext cx="24125" cy="20925"/>
            </a:xfrm>
            <a:custGeom>
              <a:rect b="b" l="l" r="r" t="t"/>
              <a:pathLst>
                <a:path extrusionOk="0" h="837" w="965">
                  <a:moveTo>
                    <a:pt x="548" y="1"/>
                  </a:moveTo>
                  <a:lnTo>
                    <a:pt x="548" y="13"/>
                  </a:lnTo>
                  <a:cubicBezTo>
                    <a:pt x="179" y="13"/>
                    <a:pt x="0" y="453"/>
                    <a:pt x="262" y="715"/>
                  </a:cubicBezTo>
                  <a:cubicBezTo>
                    <a:pt x="342" y="799"/>
                    <a:pt x="443" y="836"/>
                    <a:pt x="544" y="836"/>
                  </a:cubicBezTo>
                  <a:cubicBezTo>
                    <a:pt x="756" y="836"/>
                    <a:pt x="965" y="668"/>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3" name="Google Shape;7993;p7"/>
            <p:cNvSpPr/>
            <p:nvPr/>
          </p:nvSpPr>
          <p:spPr>
            <a:xfrm>
              <a:off x="6007000" y="4100625"/>
              <a:ext cx="24125" cy="20650"/>
            </a:xfrm>
            <a:custGeom>
              <a:rect b="b" l="l" r="r" t="t"/>
              <a:pathLst>
                <a:path extrusionOk="0" h="826" w="965">
                  <a:moveTo>
                    <a:pt x="548" y="1"/>
                  </a:moveTo>
                  <a:cubicBezTo>
                    <a:pt x="179" y="1"/>
                    <a:pt x="0" y="441"/>
                    <a:pt x="250" y="703"/>
                  </a:cubicBezTo>
                  <a:cubicBezTo>
                    <a:pt x="334" y="788"/>
                    <a:pt x="437" y="825"/>
                    <a:pt x="538" y="825"/>
                  </a:cubicBezTo>
                  <a:cubicBezTo>
                    <a:pt x="750" y="825"/>
                    <a:pt x="953" y="660"/>
                    <a:pt x="953"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4" name="Google Shape;7994;p7"/>
            <p:cNvSpPr/>
            <p:nvPr/>
          </p:nvSpPr>
          <p:spPr>
            <a:xfrm>
              <a:off x="6038250" y="4131300"/>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5" name="Google Shape;7995;p7"/>
            <p:cNvSpPr/>
            <p:nvPr/>
          </p:nvSpPr>
          <p:spPr>
            <a:xfrm>
              <a:off x="6014575" y="4160050"/>
              <a:ext cx="21625" cy="15125"/>
            </a:xfrm>
            <a:custGeom>
              <a:rect b="b" l="l" r="r" t="t"/>
              <a:pathLst>
                <a:path extrusionOk="0" h="605" w="865">
                  <a:moveTo>
                    <a:pt x="447" y="0"/>
                  </a:moveTo>
                  <a:cubicBezTo>
                    <a:pt x="386" y="0"/>
                    <a:pt x="320" y="23"/>
                    <a:pt x="257" y="77"/>
                  </a:cubicBezTo>
                  <a:lnTo>
                    <a:pt x="245" y="77"/>
                  </a:lnTo>
                  <a:lnTo>
                    <a:pt x="245" y="88"/>
                  </a:lnTo>
                  <a:cubicBezTo>
                    <a:pt x="1" y="295"/>
                    <a:pt x="208" y="605"/>
                    <a:pt x="446" y="605"/>
                  </a:cubicBezTo>
                  <a:cubicBezTo>
                    <a:pt x="510" y="605"/>
                    <a:pt x="577" y="582"/>
                    <a:pt x="638" y="529"/>
                  </a:cubicBezTo>
                  <a:cubicBezTo>
                    <a:pt x="865" y="340"/>
                    <a:pt x="686" y="0"/>
                    <a:pt x="44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6" name="Google Shape;7996;p7"/>
            <p:cNvSpPr/>
            <p:nvPr/>
          </p:nvSpPr>
          <p:spPr>
            <a:xfrm>
              <a:off x="6044325" y="4191575"/>
              <a:ext cx="21850" cy="15225"/>
            </a:xfrm>
            <a:custGeom>
              <a:rect b="b" l="l" r="r" t="t"/>
              <a:pathLst>
                <a:path extrusionOk="0" h="609" w="874">
                  <a:moveTo>
                    <a:pt x="456" y="0"/>
                  </a:moveTo>
                  <a:cubicBezTo>
                    <a:pt x="408" y="0"/>
                    <a:pt x="357" y="13"/>
                    <a:pt x="305" y="42"/>
                  </a:cubicBezTo>
                  <a:lnTo>
                    <a:pt x="281" y="42"/>
                  </a:lnTo>
                  <a:lnTo>
                    <a:pt x="281" y="54"/>
                  </a:lnTo>
                  <a:cubicBezTo>
                    <a:pt x="0" y="234"/>
                    <a:pt x="176" y="609"/>
                    <a:pt x="437" y="609"/>
                  </a:cubicBezTo>
                  <a:cubicBezTo>
                    <a:pt x="486" y="609"/>
                    <a:pt x="538" y="596"/>
                    <a:pt x="591" y="566"/>
                  </a:cubicBezTo>
                  <a:cubicBezTo>
                    <a:pt x="873" y="394"/>
                    <a:pt x="719" y="0"/>
                    <a:pt x="4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7" name="Google Shape;7997;p7"/>
            <p:cNvSpPr/>
            <p:nvPr/>
          </p:nvSpPr>
          <p:spPr>
            <a:xfrm>
              <a:off x="6015225" y="4221100"/>
              <a:ext cx="21275" cy="15225"/>
            </a:xfrm>
            <a:custGeom>
              <a:rect b="b" l="l" r="r" t="t"/>
              <a:pathLst>
                <a:path extrusionOk="0" h="609" w="851">
                  <a:moveTo>
                    <a:pt x="429" y="1"/>
                  </a:moveTo>
                  <a:cubicBezTo>
                    <a:pt x="363" y="1"/>
                    <a:pt x="294" y="26"/>
                    <a:pt x="231" y="87"/>
                  </a:cubicBezTo>
                  <a:lnTo>
                    <a:pt x="219" y="87"/>
                  </a:lnTo>
                  <a:lnTo>
                    <a:pt x="219" y="99"/>
                  </a:lnTo>
                  <a:cubicBezTo>
                    <a:pt x="1" y="326"/>
                    <a:pt x="205" y="608"/>
                    <a:pt x="436" y="608"/>
                  </a:cubicBezTo>
                  <a:cubicBezTo>
                    <a:pt x="508" y="608"/>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8" name="Google Shape;7998;p7"/>
            <p:cNvSpPr/>
            <p:nvPr/>
          </p:nvSpPr>
          <p:spPr>
            <a:xfrm>
              <a:off x="6038250" y="4254525"/>
              <a:ext cx="28000" cy="20250"/>
            </a:xfrm>
            <a:custGeom>
              <a:rect b="b" l="l" r="r" t="t"/>
              <a:pathLst>
                <a:path extrusionOk="0" h="810" w="1120">
                  <a:moveTo>
                    <a:pt x="524" y="0"/>
                  </a:moveTo>
                  <a:cubicBezTo>
                    <a:pt x="0" y="48"/>
                    <a:pt x="48" y="810"/>
                    <a:pt x="560" y="810"/>
                  </a:cubicBezTo>
                  <a:cubicBezTo>
                    <a:pt x="1084" y="810"/>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9" name="Google Shape;7999;p7"/>
            <p:cNvSpPr/>
            <p:nvPr/>
          </p:nvSpPr>
          <p:spPr>
            <a:xfrm>
              <a:off x="6007000" y="4284875"/>
              <a:ext cx="24125" cy="20925"/>
            </a:xfrm>
            <a:custGeom>
              <a:rect b="b" l="l" r="r" t="t"/>
              <a:pathLst>
                <a:path extrusionOk="0" h="837" w="965">
                  <a:moveTo>
                    <a:pt x="548" y="1"/>
                  </a:moveTo>
                  <a:lnTo>
                    <a:pt x="548" y="13"/>
                  </a:lnTo>
                  <a:cubicBezTo>
                    <a:pt x="179" y="13"/>
                    <a:pt x="0" y="453"/>
                    <a:pt x="250" y="715"/>
                  </a:cubicBezTo>
                  <a:cubicBezTo>
                    <a:pt x="334" y="799"/>
                    <a:pt x="436" y="837"/>
                    <a:pt x="537" y="837"/>
                  </a:cubicBezTo>
                  <a:cubicBezTo>
                    <a:pt x="749" y="837"/>
                    <a:pt x="953" y="668"/>
                    <a:pt x="953"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0" name="Google Shape;8000;p7"/>
            <p:cNvSpPr/>
            <p:nvPr/>
          </p:nvSpPr>
          <p:spPr>
            <a:xfrm>
              <a:off x="6044325" y="4314525"/>
              <a:ext cx="21875" cy="15225"/>
            </a:xfrm>
            <a:custGeom>
              <a:rect b="b" l="l" r="r" t="t"/>
              <a:pathLst>
                <a:path extrusionOk="0" h="609" w="875">
                  <a:moveTo>
                    <a:pt x="453" y="0"/>
                  </a:moveTo>
                  <a:cubicBezTo>
                    <a:pt x="407" y="0"/>
                    <a:pt x="357" y="13"/>
                    <a:pt x="305" y="41"/>
                  </a:cubicBezTo>
                  <a:lnTo>
                    <a:pt x="281" y="41"/>
                  </a:lnTo>
                  <a:lnTo>
                    <a:pt x="281" y="53"/>
                  </a:lnTo>
                  <a:cubicBezTo>
                    <a:pt x="0" y="234"/>
                    <a:pt x="176" y="608"/>
                    <a:pt x="437" y="608"/>
                  </a:cubicBezTo>
                  <a:cubicBezTo>
                    <a:pt x="486" y="608"/>
                    <a:pt x="538" y="595"/>
                    <a:pt x="591" y="565"/>
                  </a:cubicBezTo>
                  <a:cubicBezTo>
                    <a:pt x="874" y="403"/>
                    <a:pt x="719" y="0"/>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1" name="Google Shape;8001;p7"/>
            <p:cNvSpPr/>
            <p:nvPr/>
          </p:nvSpPr>
          <p:spPr>
            <a:xfrm>
              <a:off x="6015225" y="4344025"/>
              <a:ext cx="21275" cy="15225"/>
            </a:xfrm>
            <a:custGeom>
              <a:rect b="b" l="l" r="r" t="t"/>
              <a:pathLst>
                <a:path extrusionOk="0" h="609" w="851">
                  <a:moveTo>
                    <a:pt x="429" y="1"/>
                  </a:moveTo>
                  <a:cubicBezTo>
                    <a:pt x="363" y="1"/>
                    <a:pt x="294" y="27"/>
                    <a:pt x="231" y="87"/>
                  </a:cubicBezTo>
                  <a:lnTo>
                    <a:pt x="219" y="87"/>
                  </a:lnTo>
                  <a:lnTo>
                    <a:pt x="219" y="99"/>
                  </a:lnTo>
                  <a:cubicBezTo>
                    <a:pt x="1" y="326"/>
                    <a:pt x="205" y="609"/>
                    <a:pt x="436" y="609"/>
                  </a:cubicBezTo>
                  <a:cubicBezTo>
                    <a:pt x="508" y="609"/>
                    <a:pt x="582" y="581"/>
                    <a:pt x="647" y="516"/>
                  </a:cubicBezTo>
                  <a:cubicBezTo>
                    <a:pt x="851" y="312"/>
                    <a:pt x="659" y="1"/>
                    <a:pt x="4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2" name="Google Shape;8002;p7"/>
            <p:cNvSpPr/>
            <p:nvPr/>
          </p:nvSpPr>
          <p:spPr>
            <a:xfrm>
              <a:off x="6044350" y="4376100"/>
              <a:ext cx="21825" cy="14975"/>
            </a:xfrm>
            <a:custGeom>
              <a:rect b="b" l="l" r="r" t="t"/>
              <a:pathLst>
                <a:path extrusionOk="0" h="599" w="873">
                  <a:moveTo>
                    <a:pt x="455" y="1"/>
                  </a:moveTo>
                  <a:cubicBezTo>
                    <a:pt x="408" y="1"/>
                    <a:pt x="357" y="14"/>
                    <a:pt x="304" y="43"/>
                  </a:cubicBezTo>
                  <a:lnTo>
                    <a:pt x="280" y="43"/>
                  </a:lnTo>
                  <a:lnTo>
                    <a:pt x="280" y="55"/>
                  </a:lnTo>
                  <a:cubicBezTo>
                    <a:pt x="0" y="234"/>
                    <a:pt x="173" y="599"/>
                    <a:pt x="433" y="599"/>
                  </a:cubicBezTo>
                  <a:cubicBezTo>
                    <a:pt x="483" y="599"/>
                    <a:pt x="536" y="585"/>
                    <a:pt x="590" y="555"/>
                  </a:cubicBezTo>
                  <a:cubicBezTo>
                    <a:pt x="872" y="393"/>
                    <a:pt x="719" y="1"/>
                    <a:pt x="4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3" name="Google Shape;8003;p7"/>
            <p:cNvSpPr/>
            <p:nvPr/>
          </p:nvSpPr>
          <p:spPr>
            <a:xfrm>
              <a:off x="6015225" y="4405625"/>
              <a:ext cx="21275" cy="15125"/>
            </a:xfrm>
            <a:custGeom>
              <a:rect b="b" l="l" r="r" t="t"/>
              <a:pathLst>
                <a:path extrusionOk="0" h="605" w="851">
                  <a:moveTo>
                    <a:pt x="432" y="0"/>
                  </a:moveTo>
                  <a:cubicBezTo>
                    <a:pt x="365" y="0"/>
                    <a:pt x="295" y="26"/>
                    <a:pt x="231" y="88"/>
                  </a:cubicBezTo>
                  <a:lnTo>
                    <a:pt x="219" y="88"/>
                  </a:lnTo>
                  <a:lnTo>
                    <a:pt x="219" y="100"/>
                  </a:lnTo>
                  <a:cubicBezTo>
                    <a:pt x="0" y="328"/>
                    <a:pt x="207" y="604"/>
                    <a:pt x="438" y="604"/>
                  </a:cubicBezTo>
                  <a:cubicBezTo>
                    <a:pt x="510" y="604"/>
                    <a:pt x="583" y="578"/>
                    <a:pt x="647" y="517"/>
                  </a:cubicBezTo>
                  <a:cubicBezTo>
                    <a:pt x="850" y="305"/>
                    <a:pt x="661" y="0"/>
                    <a:pt x="4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7"/>
            <p:cNvSpPr/>
            <p:nvPr/>
          </p:nvSpPr>
          <p:spPr>
            <a:xfrm>
              <a:off x="6038250" y="4438775"/>
              <a:ext cx="28000" cy="20550"/>
            </a:xfrm>
            <a:custGeom>
              <a:rect b="b" l="l" r="r" t="t"/>
              <a:pathLst>
                <a:path extrusionOk="0" h="822" w="1120">
                  <a:moveTo>
                    <a:pt x="524" y="0"/>
                  </a:moveTo>
                  <a:cubicBezTo>
                    <a:pt x="0" y="48"/>
                    <a:pt x="48" y="822"/>
                    <a:pt x="560" y="822"/>
                  </a:cubicBezTo>
                  <a:cubicBezTo>
                    <a:pt x="1084" y="822"/>
                    <a:pt x="1119"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5" name="Google Shape;8005;p7"/>
            <p:cNvSpPr/>
            <p:nvPr/>
          </p:nvSpPr>
          <p:spPr>
            <a:xfrm>
              <a:off x="5976025" y="3331800"/>
              <a:ext cx="24150" cy="20675"/>
            </a:xfrm>
            <a:custGeom>
              <a:rect b="b" l="l" r="r" t="t"/>
              <a:pathLst>
                <a:path extrusionOk="0" h="827" w="966">
                  <a:moveTo>
                    <a:pt x="560" y="0"/>
                  </a:moveTo>
                  <a:cubicBezTo>
                    <a:pt x="191" y="0"/>
                    <a:pt x="1" y="441"/>
                    <a:pt x="263" y="703"/>
                  </a:cubicBezTo>
                  <a:cubicBezTo>
                    <a:pt x="345" y="788"/>
                    <a:pt x="448" y="827"/>
                    <a:pt x="551" y="827"/>
                  </a:cubicBezTo>
                  <a:cubicBezTo>
                    <a:pt x="761" y="827"/>
                    <a:pt x="965" y="665"/>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6" name="Google Shape;8006;p7"/>
            <p:cNvSpPr/>
            <p:nvPr/>
          </p:nvSpPr>
          <p:spPr>
            <a:xfrm>
              <a:off x="5943975" y="3362400"/>
              <a:ext cx="27625" cy="20600"/>
            </a:xfrm>
            <a:custGeom>
              <a:rect b="b" l="l" r="r" t="t"/>
              <a:pathLst>
                <a:path extrusionOk="0" h="824" w="1105">
                  <a:moveTo>
                    <a:pt x="560" y="0"/>
                  </a:moveTo>
                  <a:cubicBezTo>
                    <a:pt x="64" y="0"/>
                    <a:pt x="0" y="778"/>
                    <a:pt x="533" y="824"/>
                  </a:cubicBezTo>
                  <a:lnTo>
                    <a:pt x="604" y="824"/>
                  </a:lnTo>
                  <a:cubicBezTo>
                    <a:pt x="1104" y="776"/>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7" name="Google Shape;8007;p7"/>
            <p:cNvSpPr/>
            <p:nvPr/>
          </p:nvSpPr>
          <p:spPr>
            <a:xfrm>
              <a:off x="5975000" y="3393325"/>
              <a:ext cx="27550" cy="20350"/>
            </a:xfrm>
            <a:custGeom>
              <a:rect b="b" l="l" r="r" t="t"/>
              <a:pathLst>
                <a:path extrusionOk="0" h="814" w="1102">
                  <a:moveTo>
                    <a:pt x="546" y="1"/>
                  </a:moveTo>
                  <a:cubicBezTo>
                    <a:pt x="49" y="1"/>
                    <a:pt x="1" y="767"/>
                    <a:pt x="518" y="813"/>
                  </a:cubicBezTo>
                  <a:lnTo>
                    <a:pt x="601" y="813"/>
                  </a:lnTo>
                  <a:cubicBezTo>
                    <a:pt x="1101" y="778"/>
                    <a:pt x="1101" y="39"/>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8" name="Google Shape;8008;p7"/>
            <p:cNvSpPr/>
            <p:nvPr/>
          </p:nvSpPr>
          <p:spPr>
            <a:xfrm>
              <a:off x="5945450" y="3424350"/>
              <a:ext cx="24050" cy="20400"/>
            </a:xfrm>
            <a:custGeom>
              <a:rect b="b" l="l" r="r" t="t"/>
              <a:pathLst>
                <a:path extrusionOk="0" h="816" w="962">
                  <a:moveTo>
                    <a:pt x="531" y="1"/>
                  </a:moveTo>
                  <a:cubicBezTo>
                    <a:pt x="183" y="1"/>
                    <a:pt x="1" y="433"/>
                    <a:pt x="259" y="691"/>
                  </a:cubicBezTo>
                  <a:cubicBezTo>
                    <a:pt x="341" y="777"/>
                    <a:pt x="444" y="816"/>
                    <a:pt x="545" y="816"/>
                  </a:cubicBezTo>
                  <a:cubicBezTo>
                    <a:pt x="752" y="816"/>
                    <a:pt x="954" y="654"/>
                    <a:pt x="962" y="406"/>
                  </a:cubicBezTo>
                  <a:cubicBezTo>
                    <a:pt x="962" y="180"/>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9" name="Google Shape;8009;p7"/>
            <p:cNvSpPr/>
            <p:nvPr/>
          </p:nvSpPr>
          <p:spPr>
            <a:xfrm>
              <a:off x="5976025" y="3455025"/>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0" name="Google Shape;8010;p7"/>
            <p:cNvSpPr/>
            <p:nvPr/>
          </p:nvSpPr>
          <p:spPr>
            <a:xfrm>
              <a:off x="5945375" y="3485675"/>
              <a:ext cx="24125" cy="20700"/>
            </a:xfrm>
            <a:custGeom>
              <a:rect b="b" l="l" r="r" t="t"/>
              <a:pathLst>
                <a:path extrusionOk="0" h="828" w="965">
                  <a:moveTo>
                    <a:pt x="548" y="1"/>
                  </a:moveTo>
                  <a:cubicBezTo>
                    <a:pt x="191" y="1"/>
                    <a:pt x="0" y="441"/>
                    <a:pt x="262" y="703"/>
                  </a:cubicBezTo>
                  <a:cubicBezTo>
                    <a:pt x="344" y="789"/>
                    <a:pt x="447" y="827"/>
                    <a:pt x="548" y="827"/>
                  </a:cubicBezTo>
                  <a:cubicBezTo>
                    <a:pt x="755" y="827"/>
                    <a:pt x="957" y="665"/>
                    <a:pt x="965" y="417"/>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1" name="Google Shape;8011;p7"/>
            <p:cNvSpPr/>
            <p:nvPr/>
          </p:nvSpPr>
          <p:spPr>
            <a:xfrm>
              <a:off x="5975000" y="3516550"/>
              <a:ext cx="27550" cy="20350"/>
            </a:xfrm>
            <a:custGeom>
              <a:rect b="b" l="l" r="r" t="t"/>
              <a:pathLst>
                <a:path extrusionOk="0" h="814" w="1102">
                  <a:moveTo>
                    <a:pt x="546" y="1"/>
                  </a:moveTo>
                  <a:cubicBezTo>
                    <a:pt x="49" y="1"/>
                    <a:pt x="1" y="768"/>
                    <a:pt x="518" y="813"/>
                  </a:cubicBezTo>
                  <a:lnTo>
                    <a:pt x="601" y="813"/>
                  </a:lnTo>
                  <a:cubicBezTo>
                    <a:pt x="1101" y="778"/>
                    <a:pt x="1101" y="40"/>
                    <a:pt x="601" y="4"/>
                  </a:cubicBezTo>
                  <a:cubicBezTo>
                    <a:pt x="582" y="2"/>
                    <a:pt x="56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2" name="Google Shape;8012;p7"/>
            <p:cNvSpPr/>
            <p:nvPr/>
          </p:nvSpPr>
          <p:spPr>
            <a:xfrm>
              <a:off x="5943625" y="3547150"/>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2"/>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3" name="Google Shape;8013;p7"/>
            <p:cNvSpPr/>
            <p:nvPr/>
          </p:nvSpPr>
          <p:spPr>
            <a:xfrm>
              <a:off x="5976025" y="3577950"/>
              <a:ext cx="24150" cy="20700"/>
            </a:xfrm>
            <a:custGeom>
              <a:rect b="b" l="l" r="r" t="t"/>
              <a:pathLst>
                <a:path extrusionOk="0" h="828" w="966">
                  <a:moveTo>
                    <a:pt x="560" y="1"/>
                  </a:moveTo>
                  <a:cubicBezTo>
                    <a:pt x="191" y="1"/>
                    <a:pt x="1" y="441"/>
                    <a:pt x="263" y="703"/>
                  </a:cubicBezTo>
                  <a:cubicBezTo>
                    <a:pt x="345" y="789"/>
                    <a:pt x="448" y="827"/>
                    <a:pt x="551" y="827"/>
                  </a:cubicBezTo>
                  <a:cubicBezTo>
                    <a:pt x="761" y="827"/>
                    <a:pt x="965" y="665"/>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4" name="Google Shape;8014;p7"/>
            <p:cNvSpPr/>
            <p:nvPr/>
          </p:nvSpPr>
          <p:spPr>
            <a:xfrm>
              <a:off x="5945450" y="3608600"/>
              <a:ext cx="24050" cy="20700"/>
            </a:xfrm>
            <a:custGeom>
              <a:rect b="b" l="l" r="r" t="t"/>
              <a:pathLst>
                <a:path extrusionOk="0" h="828" w="962">
                  <a:moveTo>
                    <a:pt x="545"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203"/>
                    <a:pt x="783" y="13"/>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5" name="Google Shape;8015;p7"/>
            <p:cNvSpPr/>
            <p:nvPr/>
          </p:nvSpPr>
          <p:spPr>
            <a:xfrm>
              <a:off x="5976025" y="3639575"/>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6" name="Google Shape;8016;p7"/>
            <p:cNvSpPr/>
            <p:nvPr/>
          </p:nvSpPr>
          <p:spPr>
            <a:xfrm>
              <a:off x="5945375" y="3669925"/>
              <a:ext cx="24125" cy="21000"/>
            </a:xfrm>
            <a:custGeom>
              <a:rect b="b" l="l" r="r" t="t"/>
              <a:pathLst>
                <a:path extrusionOk="0" h="840" w="965">
                  <a:moveTo>
                    <a:pt x="560" y="1"/>
                  </a:moveTo>
                  <a:lnTo>
                    <a:pt x="548" y="12"/>
                  </a:lnTo>
                  <a:cubicBezTo>
                    <a:pt x="179" y="12"/>
                    <a:pt x="0" y="453"/>
                    <a:pt x="250" y="715"/>
                  </a:cubicBezTo>
                  <a:cubicBezTo>
                    <a:pt x="336" y="801"/>
                    <a:pt x="441" y="839"/>
                    <a:pt x="544" y="839"/>
                  </a:cubicBezTo>
                  <a:cubicBezTo>
                    <a:pt x="755" y="839"/>
                    <a:pt x="957" y="677"/>
                    <a:pt x="965" y="429"/>
                  </a:cubicBezTo>
                  <a:cubicBezTo>
                    <a:pt x="965" y="203"/>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7" name="Google Shape;8017;p7"/>
            <p:cNvSpPr/>
            <p:nvPr/>
          </p:nvSpPr>
          <p:spPr>
            <a:xfrm>
              <a:off x="5974925" y="370082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8" name="Google Shape;8018;p7"/>
            <p:cNvSpPr/>
            <p:nvPr/>
          </p:nvSpPr>
          <p:spPr>
            <a:xfrm>
              <a:off x="5945450" y="3731550"/>
              <a:ext cx="24050" cy="20675"/>
            </a:xfrm>
            <a:custGeom>
              <a:rect b="b" l="l" r="r" t="t"/>
              <a:pathLst>
                <a:path extrusionOk="0" h="827" w="962">
                  <a:moveTo>
                    <a:pt x="557" y="0"/>
                  </a:moveTo>
                  <a:lnTo>
                    <a:pt x="545" y="12"/>
                  </a:lnTo>
                  <a:cubicBezTo>
                    <a:pt x="540" y="12"/>
                    <a:pt x="536" y="12"/>
                    <a:pt x="531" y="12"/>
                  </a:cubicBezTo>
                  <a:cubicBezTo>
                    <a:pt x="183" y="12"/>
                    <a:pt x="1" y="444"/>
                    <a:pt x="259" y="703"/>
                  </a:cubicBezTo>
                  <a:cubicBezTo>
                    <a:pt x="341" y="788"/>
                    <a:pt x="444" y="827"/>
                    <a:pt x="545" y="827"/>
                  </a:cubicBezTo>
                  <a:cubicBezTo>
                    <a:pt x="752" y="827"/>
                    <a:pt x="954" y="665"/>
                    <a:pt x="962" y="417"/>
                  </a:cubicBezTo>
                  <a:cubicBezTo>
                    <a:pt x="962" y="191"/>
                    <a:pt x="783" y="12"/>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9" name="Google Shape;8019;p7"/>
            <p:cNvSpPr/>
            <p:nvPr/>
          </p:nvSpPr>
          <p:spPr>
            <a:xfrm>
              <a:off x="5976025" y="3762200"/>
              <a:ext cx="24150" cy="20700"/>
            </a:xfrm>
            <a:custGeom>
              <a:rect b="b" l="l" r="r" t="t"/>
              <a:pathLst>
                <a:path extrusionOk="0" h="828" w="966">
                  <a:moveTo>
                    <a:pt x="560" y="0"/>
                  </a:moveTo>
                  <a:lnTo>
                    <a:pt x="560" y="12"/>
                  </a:lnTo>
                  <a:cubicBezTo>
                    <a:pt x="191" y="12"/>
                    <a:pt x="1" y="453"/>
                    <a:pt x="263" y="703"/>
                  </a:cubicBezTo>
                  <a:cubicBezTo>
                    <a:pt x="345" y="789"/>
                    <a:pt x="450" y="828"/>
                    <a:pt x="552" y="828"/>
                  </a:cubicBezTo>
                  <a:cubicBezTo>
                    <a:pt x="762" y="828"/>
                    <a:pt x="965" y="669"/>
                    <a:pt x="965" y="429"/>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0" name="Google Shape;8020;p7"/>
            <p:cNvSpPr/>
            <p:nvPr/>
          </p:nvSpPr>
          <p:spPr>
            <a:xfrm>
              <a:off x="5945375" y="3792850"/>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1" name="Google Shape;8021;p7"/>
            <p:cNvSpPr/>
            <p:nvPr/>
          </p:nvSpPr>
          <p:spPr>
            <a:xfrm>
              <a:off x="5976125" y="3823825"/>
              <a:ext cx="24050" cy="20675"/>
            </a:xfrm>
            <a:custGeom>
              <a:rect b="b" l="l" r="r" t="t"/>
              <a:pathLst>
                <a:path extrusionOk="0" h="827" w="962">
                  <a:moveTo>
                    <a:pt x="556" y="0"/>
                  </a:moveTo>
                  <a:lnTo>
                    <a:pt x="556" y="12"/>
                  </a:lnTo>
                  <a:cubicBezTo>
                    <a:pt x="551" y="12"/>
                    <a:pt x="547" y="12"/>
                    <a:pt x="542" y="12"/>
                  </a:cubicBezTo>
                  <a:cubicBezTo>
                    <a:pt x="182" y="12"/>
                    <a:pt x="0" y="444"/>
                    <a:pt x="259" y="703"/>
                  </a:cubicBezTo>
                  <a:cubicBezTo>
                    <a:pt x="341" y="788"/>
                    <a:pt x="444" y="827"/>
                    <a:pt x="547" y="827"/>
                  </a:cubicBezTo>
                  <a:cubicBezTo>
                    <a:pt x="757" y="827"/>
                    <a:pt x="961" y="665"/>
                    <a:pt x="961" y="417"/>
                  </a:cubicBezTo>
                  <a:cubicBezTo>
                    <a:pt x="961" y="191"/>
                    <a:pt x="783"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2" name="Google Shape;8022;p7"/>
            <p:cNvSpPr/>
            <p:nvPr/>
          </p:nvSpPr>
          <p:spPr>
            <a:xfrm>
              <a:off x="5943975" y="3854725"/>
              <a:ext cx="27625" cy="20600"/>
            </a:xfrm>
            <a:custGeom>
              <a:rect b="b" l="l" r="r" t="t"/>
              <a:pathLst>
                <a:path extrusionOk="0" h="824" w="1105">
                  <a:moveTo>
                    <a:pt x="559" y="0"/>
                  </a:moveTo>
                  <a:cubicBezTo>
                    <a:pt x="64" y="0"/>
                    <a:pt x="1" y="766"/>
                    <a:pt x="533" y="824"/>
                  </a:cubicBezTo>
                  <a:lnTo>
                    <a:pt x="604" y="824"/>
                  </a:lnTo>
                  <a:cubicBezTo>
                    <a:pt x="1104" y="776"/>
                    <a:pt x="1104" y="38"/>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3" name="Google Shape;8023;p7"/>
            <p:cNvSpPr/>
            <p:nvPr/>
          </p:nvSpPr>
          <p:spPr>
            <a:xfrm>
              <a:off x="5974925" y="3885375"/>
              <a:ext cx="27625" cy="20625"/>
            </a:xfrm>
            <a:custGeom>
              <a:rect b="b" l="l" r="r" t="t"/>
              <a:pathLst>
                <a:path extrusionOk="0" h="825" w="1105">
                  <a:moveTo>
                    <a:pt x="559" y="1"/>
                  </a:moveTo>
                  <a:cubicBezTo>
                    <a:pt x="53" y="1"/>
                    <a:pt x="0" y="778"/>
                    <a:pt x="521"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4" name="Google Shape;8024;p7"/>
            <p:cNvSpPr/>
            <p:nvPr/>
          </p:nvSpPr>
          <p:spPr>
            <a:xfrm>
              <a:off x="5945450" y="3916075"/>
              <a:ext cx="24050" cy="20700"/>
            </a:xfrm>
            <a:custGeom>
              <a:rect b="b" l="l" r="r" t="t"/>
              <a:pathLst>
                <a:path extrusionOk="0" h="828" w="962">
                  <a:moveTo>
                    <a:pt x="557" y="1"/>
                  </a:moveTo>
                  <a:lnTo>
                    <a:pt x="545" y="13"/>
                  </a:lnTo>
                  <a:cubicBezTo>
                    <a:pt x="540" y="13"/>
                    <a:pt x="536" y="13"/>
                    <a:pt x="531" y="13"/>
                  </a:cubicBezTo>
                  <a:cubicBezTo>
                    <a:pt x="183" y="13"/>
                    <a:pt x="1" y="445"/>
                    <a:pt x="259" y="703"/>
                  </a:cubicBezTo>
                  <a:cubicBezTo>
                    <a:pt x="341" y="789"/>
                    <a:pt x="444" y="828"/>
                    <a:pt x="545" y="828"/>
                  </a:cubicBezTo>
                  <a:cubicBezTo>
                    <a:pt x="752" y="828"/>
                    <a:pt x="954" y="666"/>
                    <a:pt x="962" y="418"/>
                  </a:cubicBezTo>
                  <a:cubicBezTo>
                    <a:pt x="962" y="191"/>
                    <a:pt x="783" y="1"/>
                    <a:pt x="5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5" name="Google Shape;8025;p7"/>
            <p:cNvSpPr/>
            <p:nvPr/>
          </p:nvSpPr>
          <p:spPr>
            <a:xfrm>
              <a:off x="5976025" y="3946450"/>
              <a:ext cx="24450" cy="21000"/>
            </a:xfrm>
            <a:custGeom>
              <a:rect b="b" l="l" r="r" t="t"/>
              <a:pathLst>
                <a:path extrusionOk="0" h="840" w="978">
                  <a:moveTo>
                    <a:pt x="560" y="0"/>
                  </a:moveTo>
                  <a:lnTo>
                    <a:pt x="560" y="24"/>
                  </a:lnTo>
                  <a:cubicBezTo>
                    <a:pt x="191" y="24"/>
                    <a:pt x="1" y="465"/>
                    <a:pt x="263" y="715"/>
                  </a:cubicBezTo>
                  <a:cubicBezTo>
                    <a:pt x="345" y="801"/>
                    <a:pt x="450" y="840"/>
                    <a:pt x="552" y="840"/>
                  </a:cubicBezTo>
                  <a:cubicBezTo>
                    <a:pt x="762" y="840"/>
                    <a:pt x="965" y="680"/>
                    <a:pt x="965" y="441"/>
                  </a:cubicBezTo>
                  <a:cubicBezTo>
                    <a:pt x="977" y="215"/>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6" name="Google Shape;8026;p7"/>
            <p:cNvSpPr/>
            <p:nvPr/>
          </p:nvSpPr>
          <p:spPr>
            <a:xfrm>
              <a:off x="5945375" y="3977700"/>
              <a:ext cx="24125" cy="20625"/>
            </a:xfrm>
            <a:custGeom>
              <a:rect b="b" l="l" r="r" t="t"/>
              <a:pathLst>
                <a:path extrusionOk="0" h="825" w="965">
                  <a:moveTo>
                    <a:pt x="548" y="1"/>
                  </a:moveTo>
                  <a:cubicBezTo>
                    <a:pt x="191" y="1"/>
                    <a:pt x="0" y="441"/>
                    <a:pt x="262" y="703"/>
                  </a:cubicBezTo>
                  <a:cubicBezTo>
                    <a:pt x="343" y="787"/>
                    <a:pt x="443" y="825"/>
                    <a:pt x="543" y="825"/>
                  </a:cubicBezTo>
                  <a:cubicBezTo>
                    <a:pt x="752" y="825"/>
                    <a:pt x="957" y="659"/>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7" name="Google Shape;8027;p7"/>
            <p:cNvSpPr/>
            <p:nvPr/>
          </p:nvSpPr>
          <p:spPr>
            <a:xfrm>
              <a:off x="5974300" y="4008225"/>
              <a:ext cx="27950" cy="20700"/>
            </a:xfrm>
            <a:custGeom>
              <a:rect b="b" l="l" r="r" t="t"/>
              <a:pathLst>
                <a:path extrusionOk="0" h="828" w="1118">
                  <a:moveTo>
                    <a:pt x="555" y="0"/>
                  </a:moveTo>
                  <a:cubicBezTo>
                    <a:pt x="52" y="0"/>
                    <a:pt x="0" y="805"/>
                    <a:pt x="546" y="827"/>
                  </a:cubicBezTo>
                  <a:lnTo>
                    <a:pt x="629" y="827"/>
                  </a:lnTo>
                  <a:cubicBezTo>
                    <a:pt x="1118" y="780"/>
                    <a:pt x="1118" y="65"/>
                    <a:pt x="629"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8" name="Google Shape;8028;p7"/>
            <p:cNvSpPr/>
            <p:nvPr/>
          </p:nvSpPr>
          <p:spPr>
            <a:xfrm>
              <a:off x="5943625" y="4038875"/>
              <a:ext cx="27975" cy="20700"/>
            </a:xfrm>
            <a:custGeom>
              <a:rect b="b" l="l" r="r" t="t"/>
              <a:pathLst>
                <a:path extrusionOk="0" h="828" w="1119">
                  <a:moveTo>
                    <a:pt x="544" y="1"/>
                  </a:moveTo>
                  <a:cubicBezTo>
                    <a:pt x="41" y="1"/>
                    <a:pt x="1" y="805"/>
                    <a:pt x="547" y="828"/>
                  </a:cubicBezTo>
                  <a:lnTo>
                    <a:pt x="618" y="828"/>
                  </a:lnTo>
                  <a:cubicBezTo>
                    <a:pt x="1118" y="768"/>
                    <a:pt x="1118" y="54"/>
                    <a:pt x="618" y="6"/>
                  </a:cubicBezTo>
                  <a:cubicBezTo>
                    <a:pt x="592" y="3"/>
                    <a:pt x="568" y="1"/>
                    <a:pt x="5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9" name="Google Shape;8029;p7"/>
            <p:cNvSpPr/>
            <p:nvPr/>
          </p:nvSpPr>
          <p:spPr>
            <a:xfrm>
              <a:off x="5976125" y="4069675"/>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6" y="828"/>
                    <a:pt x="548" y="828"/>
                  </a:cubicBezTo>
                  <a:cubicBezTo>
                    <a:pt x="758" y="828"/>
                    <a:pt x="961" y="669"/>
                    <a:pt x="961" y="429"/>
                  </a:cubicBezTo>
                  <a:cubicBezTo>
                    <a:pt x="961" y="191"/>
                    <a:pt x="783" y="13"/>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0" name="Google Shape;8030;p7"/>
            <p:cNvSpPr/>
            <p:nvPr/>
          </p:nvSpPr>
          <p:spPr>
            <a:xfrm>
              <a:off x="5945375" y="4100325"/>
              <a:ext cx="24125" cy="21000"/>
            </a:xfrm>
            <a:custGeom>
              <a:rect b="b" l="l" r="r" t="t"/>
              <a:pathLst>
                <a:path extrusionOk="0" h="840" w="965">
                  <a:moveTo>
                    <a:pt x="548" y="1"/>
                  </a:moveTo>
                  <a:lnTo>
                    <a:pt x="548" y="13"/>
                  </a:lnTo>
                  <a:cubicBezTo>
                    <a:pt x="191" y="13"/>
                    <a:pt x="0" y="453"/>
                    <a:pt x="262" y="715"/>
                  </a:cubicBezTo>
                  <a:cubicBezTo>
                    <a:pt x="344" y="801"/>
                    <a:pt x="447" y="840"/>
                    <a:pt x="548" y="840"/>
                  </a:cubicBezTo>
                  <a:cubicBezTo>
                    <a:pt x="755" y="840"/>
                    <a:pt x="957" y="678"/>
                    <a:pt x="965" y="430"/>
                  </a:cubicBezTo>
                  <a:lnTo>
                    <a:pt x="965" y="418"/>
                  </a:ln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1" name="Google Shape;8031;p7"/>
            <p:cNvSpPr/>
            <p:nvPr/>
          </p:nvSpPr>
          <p:spPr>
            <a:xfrm>
              <a:off x="5976025" y="4131300"/>
              <a:ext cx="24150" cy="20700"/>
            </a:xfrm>
            <a:custGeom>
              <a:rect b="b" l="l" r="r" t="t"/>
              <a:pathLst>
                <a:path extrusionOk="0" h="828" w="966">
                  <a:moveTo>
                    <a:pt x="560" y="0"/>
                  </a:moveTo>
                  <a:cubicBezTo>
                    <a:pt x="191" y="0"/>
                    <a:pt x="1" y="441"/>
                    <a:pt x="263" y="703"/>
                  </a:cubicBezTo>
                  <a:cubicBezTo>
                    <a:pt x="345" y="789"/>
                    <a:pt x="448" y="827"/>
                    <a:pt x="551" y="827"/>
                  </a:cubicBezTo>
                  <a:cubicBezTo>
                    <a:pt x="761" y="827"/>
                    <a:pt x="965" y="665"/>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2" name="Google Shape;8032;p7"/>
            <p:cNvSpPr/>
            <p:nvPr/>
          </p:nvSpPr>
          <p:spPr>
            <a:xfrm>
              <a:off x="5944075" y="4162175"/>
              <a:ext cx="27525" cy="20550"/>
            </a:xfrm>
            <a:custGeom>
              <a:rect b="b" l="l" r="r" t="t"/>
              <a:pathLst>
                <a:path extrusionOk="0" h="822" w="1101">
                  <a:moveTo>
                    <a:pt x="546" y="0"/>
                  </a:moveTo>
                  <a:cubicBezTo>
                    <a:pt x="59" y="0"/>
                    <a:pt x="0" y="767"/>
                    <a:pt x="529" y="813"/>
                  </a:cubicBezTo>
                  <a:cubicBezTo>
                    <a:pt x="541" y="819"/>
                    <a:pt x="553" y="822"/>
                    <a:pt x="564" y="822"/>
                  </a:cubicBezTo>
                  <a:cubicBezTo>
                    <a:pt x="576" y="822"/>
                    <a:pt x="588" y="819"/>
                    <a:pt x="600" y="813"/>
                  </a:cubicBezTo>
                  <a:cubicBezTo>
                    <a:pt x="1100" y="777"/>
                    <a:pt x="1100" y="39"/>
                    <a:pt x="600" y="3"/>
                  </a:cubicBezTo>
                  <a:cubicBezTo>
                    <a:pt x="581" y="1"/>
                    <a:pt x="563" y="0"/>
                    <a:pt x="5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3" name="Google Shape;8033;p7"/>
            <p:cNvSpPr/>
            <p:nvPr/>
          </p:nvSpPr>
          <p:spPr>
            <a:xfrm>
              <a:off x="5974925" y="4192850"/>
              <a:ext cx="27625" cy="20625"/>
            </a:xfrm>
            <a:custGeom>
              <a:rect b="b" l="l" r="r" t="t"/>
              <a:pathLst>
                <a:path extrusionOk="0" h="825" w="1105">
                  <a:moveTo>
                    <a:pt x="559" y="1"/>
                  </a:moveTo>
                  <a:cubicBezTo>
                    <a:pt x="53" y="1"/>
                    <a:pt x="1" y="766"/>
                    <a:pt x="521" y="824"/>
                  </a:cubicBezTo>
                  <a:lnTo>
                    <a:pt x="604" y="824"/>
                  </a:lnTo>
                  <a:cubicBezTo>
                    <a:pt x="1104" y="777"/>
                    <a:pt x="1104" y="39"/>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4" name="Google Shape;8034;p7"/>
            <p:cNvSpPr/>
            <p:nvPr/>
          </p:nvSpPr>
          <p:spPr>
            <a:xfrm>
              <a:off x="5945375" y="4223575"/>
              <a:ext cx="24125" cy="20675"/>
            </a:xfrm>
            <a:custGeom>
              <a:rect b="b" l="l" r="r" t="t"/>
              <a:pathLst>
                <a:path extrusionOk="0" h="827" w="965">
                  <a:moveTo>
                    <a:pt x="548" y="0"/>
                  </a:moveTo>
                  <a:cubicBezTo>
                    <a:pt x="191" y="0"/>
                    <a:pt x="0" y="441"/>
                    <a:pt x="262" y="703"/>
                  </a:cubicBezTo>
                  <a:cubicBezTo>
                    <a:pt x="344" y="788"/>
                    <a:pt x="447" y="827"/>
                    <a:pt x="548" y="827"/>
                  </a:cubicBezTo>
                  <a:cubicBezTo>
                    <a:pt x="755" y="827"/>
                    <a:pt x="957"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5" name="Google Shape;8035;p7"/>
            <p:cNvSpPr/>
            <p:nvPr/>
          </p:nvSpPr>
          <p:spPr>
            <a:xfrm>
              <a:off x="5976125" y="4254525"/>
              <a:ext cx="24050" cy="20400"/>
            </a:xfrm>
            <a:custGeom>
              <a:rect b="b" l="l" r="r" t="t"/>
              <a:pathLst>
                <a:path extrusionOk="0" h="816" w="962">
                  <a:moveTo>
                    <a:pt x="542" y="0"/>
                  </a:moveTo>
                  <a:cubicBezTo>
                    <a:pt x="182" y="0"/>
                    <a:pt x="0" y="432"/>
                    <a:pt x="259" y="691"/>
                  </a:cubicBezTo>
                  <a:cubicBezTo>
                    <a:pt x="341" y="777"/>
                    <a:pt x="446" y="816"/>
                    <a:pt x="548" y="816"/>
                  </a:cubicBezTo>
                  <a:cubicBezTo>
                    <a:pt x="758" y="816"/>
                    <a:pt x="961" y="657"/>
                    <a:pt x="961" y="417"/>
                  </a:cubicBezTo>
                  <a:cubicBezTo>
                    <a:pt x="961" y="191"/>
                    <a:pt x="771" y="12"/>
                    <a:pt x="556" y="12"/>
                  </a:cubicBezTo>
                  <a:lnTo>
                    <a:pt x="556" y="0"/>
                  </a:lnTo>
                  <a:cubicBezTo>
                    <a:pt x="551"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6" name="Google Shape;8036;p7"/>
            <p:cNvSpPr/>
            <p:nvPr/>
          </p:nvSpPr>
          <p:spPr>
            <a:xfrm>
              <a:off x="5945375" y="4285175"/>
              <a:ext cx="24125" cy="20500"/>
            </a:xfrm>
            <a:custGeom>
              <a:rect b="b" l="l" r="r" t="t"/>
              <a:pathLst>
                <a:path extrusionOk="0" h="820" w="965">
                  <a:moveTo>
                    <a:pt x="548" y="1"/>
                  </a:moveTo>
                  <a:cubicBezTo>
                    <a:pt x="191" y="1"/>
                    <a:pt x="0" y="441"/>
                    <a:pt x="262" y="703"/>
                  </a:cubicBezTo>
                  <a:cubicBezTo>
                    <a:pt x="343" y="784"/>
                    <a:pt x="443" y="820"/>
                    <a:pt x="542" y="820"/>
                  </a:cubicBezTo>
                  <a:cubicBezTo>
                    <a:pt x="752" y="820"/>
                    <a:pt x="957"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7" name="Google Shape;8037;p7"/>
            <p:cNvSpPr/>
            <p:nvPr/>
          </p:nvSpPr>
          <p:spPr>
            <a:xfrm>
              <a:off x="5976025" y="4315550"/>
              <a:ext cx="24150" cy="20975"/>
            </a:xfrm>
            <a:custGeom>
              <a:rect b="b" l="l" r="r" t="t"/>
              <a:pathLst>
                <a:path extrusionOk="0" h="839" w="966">
                  <a:moveTo>
                    <a:pt x="560" y="0"/>
                  </a:moveTo>
                  <a:lnTo>
                    <a:pt x="560" y="12"/>
                  </a:lnTo>
                  <a:cubicBezTo>
                    <a:pt x="191" y="12"/>
                    <a:pt x="1" y="453"/>
                    <a:pt x="263" y="715"/>
                  </a:cubicBezTo>
                  <a:cubicBezTo>
                    <a:pt x="345" y="800"/>
                    <a:pt x="448" y="839"/>
                    <a:pt x="551" y="839"/>
                  </a:cubicBezTo>
                  <a:cubicBezTo>
                    <a:pt x="761" y="839"/>
                    <a:pt x="965" y="677"/>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8" name="Google Shape;8038;p7"/>
            <p:cNvSpPr/>
            <p:nvPr/>
          </p:nvSpPr>
          <p:spPr>
            <a:xfrm>
              <a:off x="5943975" y="4346450"/>
              <a:ext cx="27625" cy="20600"/>
            </a:xfrm>
            <a:custGeom>
              <a:rect b="b" l="l" r="r" t="t"/>
              <a:pathLst>
                <a:path extrusionOk="0" h="824" w="1105">
                  <a:moveTo>
                    <a:pt x="560" y="0"/>
                  </a:moveTo>
                  <a:cubicBezTo>
                    <a:pt x="64" y="0"/>
                    <a:pt x="0" y="778"/>
                    <a:pt x="533" y="824"/>
                  </a:cubicBezTo>
                  <a:lnTo>
                    <a:pt x="604" y="824"/>
                  </a:lnTo>
                  <a:cubicBezTo>
                    <a:pt x="1104" y="788"/>
                    <a:pt x="1104" y="50"/>
                    <a:pt x="604" y="2"/>
                  </a:cubicBezTo>
                  <a:cubicBezTo>
                    <a:pt x="589" y="1"/>
                    <a:pt x="5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9" name="Google Shape;8039;p7"/>
            <p:cNvSpPr/>
            <p:nvPr/>
          </p:nvSpPr>
          <p:spPr>
            <a:xfrm>
              <a:off x="5976125" y="4377150"/>
              <a:ext cx="24050" cy="20700"/>
            </a:xfrm>
            <a:custGeom>
              <a:rect b="b" l="l" r="r" t="t"/>
              <a:pathLst>
                <a:path extrusionOk="0" h="828" w="962">
                  <a:moveTo>
                    <a:pt x="556" y="1"/>
                  </a:moveTo>
                  <a:lnTo>
                    <a:pt x="556" y="13"/>
                  </a:lnTo>
                  <a:cubicBezTo>
                    <a:pt x="551" y="12"/>
                    <a:pt x="547" y="12"/>
                    <a:pt x="542" y="12"/>
                  </a:cubicBezTo>
                  <a:cubicBezTo>
                    <a:pt x="182" y="12"/>
                    <a:pt x="0" y="445"/>
                    <a:pt x="259" y="703"/>
                  </a:cubicBezTo>
                  <a:cubicBezTo>
                    <a:pt x="341" y="789"/>
                    <a:pt x="444" y="828"/>
                    <a:pt x="547" y="828"/>
                  </a:cubicBezTo>
                  <a:cubicBezTo>
                    <a:pt x="757" y="828"/>
                    <a:pt x="961" y="666"/>
                    <a:pt x="961" y="417"/>
                  </a:cubicBezTo>
                  <a:cubicBezTo>
                    <a:pt x="961" y="191"/>
                    <a:pt x="783"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0" name="Google Shape;8040;p7"/>
            <p:cNvSpPr/>
            <p:nvPr/>
          </p:nvSpPr>
          <p:spPr>
            <a:xfrm>
              <a:off x="5945375" y="4407825"/>
              <a:ext cx="24125" cy="20775"/>
            </a:xfrm>
            <a:custGeom>
              <a:rect b="b" l="l" r="r" t="t"/>
              <a:pathLst>
                <a:path extrusionOk="0" h="831" w="965">
                  <a:moveTo>
                    <a:pt x="560" y="0"/>
                  </a:moveTo>
                  <a:lnTo>
                    <a:pt x="548" y="12"/>
                  </a:lnTo>
                  <a:cubicBezTo>
                    <a:pt x="191" y="12"/>
                    <a:pt x="0" y="453"/>
                    <a:pt x="262" y="714"/>
                  </a:cubicBezTo>
                  <a:cubicBezTo>
                    <a:pt x="343" y="795"/>
                    <a:pt x="443" y="831"/>
                    <a:pt x="542" y="831"/>
                  </a:cubicBezTo>
                  <a:cubicBezTo>
                    <a:pt x="752" y="831"/>
                    <a:pt x="957" y="671"/>
                    <a:pt x="965" y="429"/>
                  </a:cubicBezTo>
                  <a:cubicBezTo>
                    <a:pt x="965" y="202"/>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1" name="Google Shape;8041;p7"/>
            <p:cNvSpPr/>
            <p:nvPr/>
          </p:nvSpPr>
          <p:spPr>
            <a:xfrm>
              <a:off x="5983175" y="4438750"/>
              <a:ext cx="17000" cy="8375"/>
            </a:xfrm>
            <a:custGeom>
              <a:rect b="b" l="l" r="r" t="t"/>
              <a:pathLst>
                <a:path extrusionOk="0" h="335" w="680">
                  <a:moveTo>
                    <a:pt x="298" y="1"/>
                  </a:moveTo>
                  <a:cubicBezTo>
                    <a:pt x="290" y="1"/>
                    <a:pt x="282" y="1"/>
                    <a:pt x="274" y="1"/>
                  </a:cubicBezTo>
                  <a:cubicBezTo>
                    <a:pt x="167" y="1"/>
                    <a:pt x="72" y="49"/>
                    <a:pt x="1" y="108"/>
                  </a:cubicBezTo>
                  <a:lnTo>
                    <a:pt x="679" y="335"/>
                  </a:lnTo>
                  <a:cubicBezTo>
                    <a:pt x="645" y="140"/>
                    <a:pt x="490"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2" name="Google Shape;8042;p7"/>
            <p:cNvSpPr/>
            <p:nvPr/>
          </p:nvSpPr>
          <p:spPr>
            <a:xfrm>
              <a:off x="5914725" y="3331800"/>
              <a:ext cx="23825" cy="20625"/>
            </a:xfrm>
            <a:custGeom>
              <a:rect b="b" l="l" r="r" t="t"/>
              <a:pathLst>
                <a:path extrusionOk="0" h="825" w="953">
                  <a:moveTo>
                    <a:pt x="548" y="0"/>
                  </a:moveTo>
                  <a:cubicBezTo>
                    <a:pt x="179" y="0"/>
                    <a:pt x="0" y="441"/>
                    <a:pt x="250" y="703"/>
                  </a:cubicBezTo>
                  <a:cubicBezTo>
                    <a:pt x="335" y="787"/>
                    <a:pt x="438" y="824"/>
                    <a:pt x="538" y="824"/>
                  </a:cubicBezTo>
                  <a:cubicBezTo>
                    <a:pt x="750" y="824"/>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3" name="Google Shape;8043;p7"/>
            <p:cNvSpPr/>
            <p:nvPr/>
          </p:nvSpPr>
          <p:spPr>
            <a:xfrm>
              <a:off x="5884050" y="336245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4" name="Google Shape;8044;p7"/>
            <p:cNvSpPr/>
            <p:nvPr/>
          </p:nvSpPr>
          <p:spPr>
            <a:xfrm>
              <a:off x="5952225" y="3313025"/>
              <a:ext cx="16975" cy="8675"/>
            </a:xfrm>
            <a:custGeom>
              <a:rect b="b" l="l" r="r" t="t"/>
              <a:pathLst>
                <a:path extrusionOk="0" h="347" w="679">
                  <a:moveTo>
                    <a:pt x="679" y="1"/>
                  </a:moveTo>
                  <a:lnTo>
                    <a:pt x="0" y="203"/>
                  </a:lnTo>
                  <a:cubicBezTo>
                    <a:pt x="72" y="287"/>
                    <a:pt x="167" y="334"/>
                    <a:pt x="274" y="346"/>
                  </a:cubicBezTo>
                  <a:lnTo>
                    <a:pt x="286" y="346"/>
                  </a:lnTo>
                  <a:cubicBezTo>
                    <a:pt x="477" y="334"/>
                    <a:pt x="643" y="191"/>
                    <a:pt x="6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5" name="Google Shape;8045;p7"/>
            <p:cNvSpPr/>
            <p:nvPr/>
          </p:nvSpPr>
          <p:spPr>
            <a:xfrm>
              <a:off x="5914725" y="3393400"/>
              <a:ext cx="24125" cy="20400"/>
            </a:xfrm>
            <a:custGeom>
              <a:rect b="b" l="l" r="r" t="t"/>
              <a:pathLst>
                <a:path extrusionOk="0" h="816" w="965">
                  <a:moveTo>
                    <a:pt x="560" y="1"/>
                  </a:moveTo>
                  <a:cubicBezTo>
                    <a:pt x="191" y="1"/>
                    <a:pt x="0" y="441"/>
                    <a:pt x="262" y="691"/>
                  </a:cubicBezTo>
                  <a:cubicBezTo>
                    <a:pt x="348" y="777"/>
                    <a:pt x="453" y="816"/>
                    <a:pt x="555" y="816"/>
                  </a:cubicBezTo>
                  <a:cubicBezTo>
                    <a:pt x="765"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6" name="Google Shape;8046;p7"/>
            <p:cNvSpPr/>
            <p:nvPr/>
          </p:nvSpPr>
          <p:spPr>
            <a:xfrm>
              <a:off x="5884050" y="3424350"/>
              <a:ext cx="24150" cy="20500"/>
            </a:xfrm>
            <a:custGeom>
              <a:rect b="b" l="l" r="r" t="t"/>
              <a:pathLst>
                <a:path extrusionOk="0" h="820" w="966">
                  <a:moveTo>
                    <a:pt x="548" y="1"/>
                  </a:moveTo>
                  <a:cubicBezTo>
                    <a:pt x="191" y="1"/>
                    <a:pt x="1" y="441"/>
                    <a:pt x="263" y="703"/>
                  </a:cubicBezTo>
                  <a:cubicBezTo>
                    <a:pt x="347" y="783"/>
                    <a:pt x="449" y="820"/>
                    <a:pt x="549" y="820"/>
                  </a:cubicBezTo>
                  <a:cubicBezTo>
                    <a:pt x="762" y="820"/>
                    <a:pt x="965" y="657"/>
                    <a:pt x="965" y="406"/>
                  </a:cubicBezTo>
                  <a:cubicBezTo>
                    <a:pt x="965" y="180"/>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7" name="Google Shape;8047;p7"/>
            <p:cNvSpPr/>
            <p:nvPr/>
          </p:nvSpPr>
          <p:spPr>
            <a:xfrm>
              <a:off x="5914725" y="345502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98"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8" name="Google Shape;8048;p7"/>
            <p:cNvSpPr/>
            <p:nvPr/>
          </p:nvSpPr>
          <p:spPr>
            <a:xfrm>
              <a:off x="5884650"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9" name="Google Shape;8049;p7"/>
            <p:cNvSpPr/>
            <p:nvPr/>
          </p:nvSpPr>
          <p:spPr>
            <a:xfrm>
              <a:off x="5914725" y="3516325"/>
              <a:ext cx="24125" cy="20500"/>
            </a:xfrm>
            <a:custGeom>
              <a:rect b="b" l="l" r="r" t="t"/>
              <a:pathLst>
                <a:path extrusionOk="0" h="820" w="965">
                  <a:moveTo>
                    <a:pt x="560" y="1"/>
                  </a:moveTo>
                  <a:cubicBezTo>
                    <a:pt x="191" y="1"/>
                    <a:pt x="0" y="441"/>
                    <a:pt x="262" y="703"/>
                  </a:cubicBezTo>
                  <a:cubicBezTo>
                    <a:pt x="346" y="783"/>
                    <a:pt x="448" y="820"/>
                    <a:pt x="548" y="820"/>
                  </a:cubicBezTo>
                  <a:cubicBezTo>
                    <a:pt x="761" y="820"/>
                    <a:pt x="965" y="657"/>
                    <a:pt x="965" y="406"/>
                  </a:cubicBezTo>
                  <a:cubicBezTo>
                    <a:pt x="965"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0" name="Google Shape;8050;p7"/>
            <p:cNvSpPr/>
            <p:nvPr/>
          </p:nvSpPr>
          <p:spPr>
            <a:xfrm>
              <a:off x="5884050" y="3547000"/>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1" name="Google Shape;8051;p7"/>
            <p:cNvSpPr/>
            <p:nvPr/>
          </p:nvSpPr>
          <p:spPr>
            <a:xfrm>
              <a:off x="5914725" y="3577650"/>
              <a:ext cx="24125" cy="20625"/>
            </a:xfrm>
            <a:custGeom>
              <a:rect b="b" l="l" r="r" t="t"/>
              <a:pathLst>
                <a:path extrusionOk="0" h="825" w="965">
                  <a:moveTo>
                    <a:pt x="560" y="1"/>
                  </a:moveTo>
                  <a:cubicBezTo>
                    <a:pt x="191" y="1"/>
                    <a:pt x="0" y="441"/>
                    <a:pt x="262" y="703"/>
                  </a:cubicBezTo>
                  <a:cubicBezTo>
                    <a:pt x="346" y="788"/>
                    <a:pt x="449"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2" name="Google Shape;8052;p7"/>
            <p:cNvSpPr/>
            <p:nvPr/>
          </p:nvSpPr>
          <p:spPr>
            <a:xfrm>
              <a:off x="5884650"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3" name="Google Shape;8053;p7"/>
            <p:cNvSpPr/>
            <p:nvPr/>
          </p:nvSpPr>
          <p:spPr>
            <a:xfrm>
              <a:off x="5914725" y="3639275"/>
              <a:ext cx="24125" cy="20625"/>
            </a:xfrm>
            <a:custGeom>
              <a:rect b="b" l="l" r="r" t="t"/>
              <a:pathLst>
                <a:path extrusionOk="0" h="825" w="965">
                  <a:moveTo>
                    <a:pt x="560" y="0"/>
                  </a:moveTo>
                  <a:cubicBezTo>
                    <a:pt x="191" y="0"/>
                    <a:pt x="0" y="441"/>
                    <a:pt x="262" y="703"/>
                  </a:cubicBezTo>
                  <a:cubicBezTo>
                    <a:pt x="346" y="787"/>
                    <a:pt x="449" y="825"/>
                    <a:pt x="550" y="825"/>
                  </a:cubicBezTo>
                  <a:cubicBezTo>
                    <a:pt x="762" y="825"/>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4" name="Google Shape;8054;p7"/>
            <p:cNvSpPr/>
            <p:nvPr/>
          </p:nvSpPr>
          <p:spPr>
            <a:xfrm>
              <a:off x="588405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5" name="Google Shape;8055;p7"/>
            <p:cNvSpPr/>
            <p:nvPr/>
          </p:nvSpPr>
          <p:spPr>
            <a:xfrm>
              <a:off x="5914725"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6" name="Google Shape;8056;p7"/>
            <p:cNvSpPr/>
            <p:nvPr/>
          </p:nvSpPr>
          <p:spPr>
            <a:xfrm>
              <a:off x="588405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7" name="Google Shape;8057;p7"/>
            <p:cNvSpPr/>
            <p:nvPr/>
          </p:nvSpPr>
          <p:spPr>
            <a:xfrm>
              <a:off x="5914725" y="3762200"/>
              <a:ext cx="24125" cy="20625"/>
            </a:xfrm>
            <a:custGeom>
              <a:rect b="b" l="l" r="r" t="t"/>
              <a:pathLst>
                <a:path extrusionOk="0" h="825" w="965">
                  <a:moveTo>
                    <a:pt x="560" y="0"/>
                  </a:moveTo>
                  <a:cubicBezTo>
                    <a:pt x="191" y="0"/>
                    <a:pt x="0" y="441"/>
                    <a:pt x="262" y="703"/>
                  </a:cubicBezTo>
                  <a:cubicBezTo>
                    <a:pt x="346" y="787"/>
                    <a:pt x="448"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8" name="Google Shape;8058;p7"/>
            <p:cNvSpPr/>
            <p:nvPr/>
          </p:nvSpPr>
          <p:spPr>
            <a:xfrm>
              <a:off x="588465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9" name="Google Shape;8059;p7"/>
            <p:cNvSpPr/>
            <p:nvPr/>
          </p:nvSpPr>
          <p:spPr>
            <a:xfrm>
              <a:off x="591472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0" name="Google Shape;8060;p7"/>
            <p:cNvSpPr/>
            <p:nvPr/>
          </p:nvSpPr>
          <p:spPr>
            <a:xfrm>
              <a:off x="588405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1" name="Google Shape;8061;p7"/>
            <p:cNvSpPr/>
            <p:nvPr/>
          </p:nvSpPr>
          <p:spPr>
            <a:xfrm>
              <a:off x="5914725" y="3885125"/>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2" name="Google Shape;8062;p7"/>
            <p:cNvSpPr/>
            <p:nvPr/>
          </p:nvSpPr>
          <p:spPr>
            <a:xfrm>
              <a:off x="588405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3" name="Google Shape;8063;p7"/>
            <p:cNvSpPr/>
            <p:nvPr/>
          </p:nvSpPr>
          <p:spPr>
            <a:xfrm>
              <a:off x="5914725" y="3946450"/>
              <a:ext cx="24425" cy="20925"/>
            </a:xfrm>
            <a:custGeom>
              <a:rect b="b" l="l" r="r" t="t"/>
              <a:pathLst>
                <a:path extrusionOk="0" h="837" w="977">
                  <a:moveTo>
                    <a:pt x="548" y="0"/>
                  </a:moveTo>
                  <a:lnTo>
                    <a:pt x="560" y="12"/>
                  </a:lnTo>
                  <a:cubicBezTo>
                    <a:pt x="191" y="12"/>
                    <a:pt x="0" y="453"/>
                    <a:pt x="262" y="715"/>
                  </a:cubicBezTo>
                  <a:cubicBezTo>
                    <a:pt x="346" y="799"/>
                    <a:pt x="448" y="836"/>
                    <a:pt x="549" y="836"/>
                  </a:cubicBezTo>
                  <a:cubicBezTo>
                    <a:pt x="761" y="836"/>
                    <a:pt x="965" y="668"/>
                    <a:pt x="965" y="417"/>
                  </a:cubicBezTo>
                  <a:cubicBezTo>
                    <a:pt x="976" y="191"/>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4" name="Google Shape;8064;p7"/>
            <p:cNvSpPr/>
            <p:nvPr/>
          </p:nvSpPr>
          <p:spPr>
            <a:xfrm>
              <a:off x="588465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5" name="Google Shape;8065;p7"/>
            <p:cNvSpPr/>
            <p:nvPr/>
          </p:nvSpPr>
          <p:spPr>
            <a:xfrm>
              <a:off x="5914725" y="4008075"/>
              <a:ext cx="24125" cy="20675"/>
            </a:xfrm>
            <a:custGeom>
              <a:rect b="b" l="l" r="r" t="t"/>
              <a:pathLst>
                <a:path extrusionOk="0" h="827" w="965">
                  <a:moveTo>
                    <a:pt x="560" y="0"/>
                  </a:moveTo>
                  <a:cubicBezTo>
                    <a:pt x="191" y="0"/>
                    <a:pt x="0" y="452"/>
                    <a:pt x="262" y="702"/>
                  </a:cubicBezTo>
                  <a:cubicBezTo>
                    <a:pt x="348" y="788"/>
                    <a:pt x="453" y="827"/>
                    <a:pt x="555" y="827"/>
                  </a:cubicBezTo>
                  <a:cubicBezTo>
                    <a:pt x="765"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6" name="Google Shape;8066;p7"/>
            <p:cNvSpPr/>
            <p:nvPr/>
          </p:nvSpPr>
          <p:spPr>
            <a:xfrm>
              <a:off x="588405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7" name="Google Shape;8067;p7"/>
            <p:cNvSpPr/>
            <p:nvPr/>
          </p:nvSpPr>
          <p:spPr>
            <a:xfrm>
              <a:off x="5914725"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8" name="Google Shape;8068;p7"/>
            <p:cNvSpPr/>
            <p:nvPr/>
          </p:nvSpPr>
          <p:spPr>
            <a:xfrm>
              <a:off x="5884650"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9" name="Google Shape;8069;p7"/>
            <p:cNvSpPr/>
            <p:nvPr/>
          </p:nvSpPr>
          <p:spPr>
            <a:xfrm>
              <a:off x="5914725" y="4131300"/>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0" name="Google Shape;8070;p7"/>
            <p:cNvSpPr/>
            <p:nvPr/>
          </p:nvSpPr>
          <p:spPr>
            <a:xfrm>
              <a:off x="5884150" y="4161950"/>
              <a:ext cx="24050" cy="20500"/>
            </a:xfrm>
            <a:custGeom>
              <a:rect b="b" l="l" r="r" t="t"/>
              <a:pathLst>
                <a:path extrusionOk="0" h="820" w="962">
                  <a:moveTo>
                    <a:pt x="530" y="0"/>
                  </a:moveTo>
                  <a:cubicBezTo>
                    <a:pt x="171" y="0"/>
                    <a:pt x="0" y="444"/>
                    <a:pt x="259" y="703"/>
                  </a:cubicBezTo>
                  <a:cubicBezTo>
                    <a:pt x="339" y="783"/>
                    <a:pt x="440" y="819"/>
                    <a:pt x="540" y="819"/>
                  </a:cubicBezTo>
                  <a:cubicBezTo>
                    <a:pt x="752" y="819"/>
                    <a:pt x="961" y="656"/>
                    <a:pt x="961" y="405"/>
                  </a:cubicBezTo>
                  <a:cubicBezTo>
                    <a:pt x="961" y="179"/>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1" name="Google Shape;8071;p7"/>
            <p:cNvSpPr/>
            <p:nvPr/>
          </p:nvSpPr>
          <p:spPr>
            <a:xfrm>
              <a:off x="5914725" y="4192600"/>
              <a:ext cx="24125" cy="20650"/>
            </a:xfrm>
            <a:custGeom>
              <a:rect b="b" l="l" r="r" t="t"/>
              <a:pathLst>
                <a:path extrusionOk="0" h="826" w="965">
                  <a:moveTo>
                    <a:pt x="560" y="1"/>
                  </a:moveTo>
                  <a:cubicBezTo>
                    <a:pt x="191" y="1"/>
                    <a:pt x="0" y="441"/>
                    <a:pt x="262" y="703"/>
                  </a:cubicBezTo>
                  <a:cubicBezTo>
                    <a:pt x="346" y="788"/>
                    <a:pt x="449"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2" name="Google Shape;8072;p7"/>
            <p:cNvSpPr/>
            <p:nvPr/>
          </p:nvSpPr>
          <p:spPr>
            <a:xfrm>
              <a:off x="5884050" y="422327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3" name="Google Shape;8073;p7"/>
            <p:cNvSpPr/>
            <p:nvPr/>
          </p:nvSpPr>
          <p:spPr>
            <a:xfrm>
              <a:off x="5914725" y="4254225"/>
              <a:ext cx="24125" cy="20500"/>
            </a:xfrm>
            <a:custGeom>
              <a:rect b="b" l="l" r="r" t="t"/>
              <a:pathLst>
                <a:path extrusionOk="0" h="820" w="965">
                  <a:moveTo>
                    <a:pt x="560" y="0"/>
                  </a:moveTo>
                  <a:cubicBezTo>
                    <a:pt x="191" y="0"/>
                    <a:pt x="0" y="441"/>
                    <a:pt x="262" y="703"/>
                  </a:cubicBezTo>
                  <a:cubicBezTo>
                    <a:pt x="346" y="783"/>
                    <a:pt x="448" y="819"/>
                    <a:pt x="548" y="819"/>
                  </a:cubicBezTo>
                  <a:cubicBezTo>
                    <a:pt x="761" y="819"/>
                    <a:pt x="965" y="656"/>
                    <a:pt x="965" y="405"/>
                  </a:cubicBezTo>
                  <a:cubicBezTo>
                    <a:pt x="953" y="179"/>
                    <a:pt x="774" y="12"/>
                    <a:pt x="548"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4" name="Google Shape;8074;p7"/>
            <p:cNvSpPr/>
            <p:nvPr/>
          </p:nvSpPr>
          <p:spPr>
            <a:xfrm>
              <a:off x="5884650"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5" name="Google Shape;8075;p7"/>
            <p:cNvSpPr/>
            <p:nvPr/>
          </p:nvSpPr>
          <p:spPr>
            <a:xfrm>
              <a:off x="5914725" y="4315550"/>
              <a:ext cx="24125" cy="20625"/>
            </a:xfrm>
            <a:custGeom>
              <a:rect b="b" l="l" r="r" t="t"/>
              <a:pathLst>
                <a:path extrusionOk="0" h="825" w="965">
                  <a:moveTo>
                    <a:pt x="560" y="0"/>
                  </a:moveTo>
                  <a:cubicBezTo>
                    <a:pt x="191" y="0"/>
                    <a:pt x="0" y="441"/>
                    <a:pt x="262" y="703"/>
                  </a:cubicBezTo>
                  <a:cubicBezTo>
                    <a:pt x="346" y="787"/>
                    <a:pt x="449" y="824"/>
                    <a:pt x="550" y="824"/>
                  </a:cubicBezTo>
                  <a:cubicBezTo>
                    <a:pt x="762" y="824"/>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6" name="Google Shape;8076;p7"/>
            <p:cNvSpPr/>
            <p:nvPr/>
          </p:nvSpPr>
          <p:spPr>
            <a:xfrm>
              <a:off x="5884050" y="4346500"/>
              <a:ext cx="24150" cy="20400"/>
            </a:xfrm>
            <a:custGeom>
              <a:rect b="b" l="l" r="r" t="t"/>
              <a:pathLst>
                <a:path extrusionOk="0" h="816" w="966">
                  <a:moveTo>
                    <a:pt x="548" y="0"/>
                  </a:moveTo>
                  <a:cubicBezTo>
                    <a:pt x="191" y="0"/>
                    <a:pt x="1" y="441"/>
                    <a:pt x="263" y="691"/>
                  </a:cubicBezTo>
                  <a:cubicBezTo>
                    <a:pt x="349" y="777"/>
                    <a:pt x="454" y="815"/>
                    <a:pt x="556" y="815"/>
                  </a:cubicBezTo>
                  <a:cubicBezTo>
                    <a:pt x="766" y="815"/>
                    <a:pt x="965" y="653"/>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7"/>
            <p:cNvSpPr/>
            <p:nvPr/>
          </p:nvSpPr>
          <p:spPr>
            <a:xfrm>
              <a:off x="5914725" y="4377150"/>
              <a:ext cx="24125" cy="20500"/>
            </a:xfrm>
            <a:custGeom>
              <a:rect b="b" l="l" r="r" t="t"/>
              <a:pathLst>
                <a:path extrusionOk="0" h="820" w="965">
                  <a:moveTo>
                    <a:pt x="560" y="1"/>
                  </a:moveTo>
                  <a:cubicBezTo>
                    <a:pt x="191" y="1"/>
                    <a:pt x="0" y="441"/>
                    <a:pt x="262" y="703"/>
                  </a:cubicBezTo>
                  <a:cubicBezTo>
                    <a:pt x="346" y="783"/>
                    <a:pt x="448" y="819"/>
                    <a:pt x="548" y="819"/>
                  </a:cubicBezTo>
                  <a:cubicBezTo>
                    <a:pt x="761" y="819"/>
                    <a:pt x="965" y="656"/>
                    <a:pt x="965" y="406"/>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8" name="Google Shape;8078;p7"/>
            <p:cNvSpPr/>
            <p:nvPr/>
          </p:nvSpPr>
          <p:spPr>
            <a:xfrm>
              <a:off x="5891200" y="4407825"/>
              <a:ext cx="16400" cy="8050"/>
            </a:xfrm>
            <a:custGeom>
              <a:rect b="b" l="l" r="r" t="t"/>
              <a:pathLst>
                <a:path extrusionOk="0" h="322" w="656">
                  <a:moveTo>
                    <a:pt x="262" y="0"/>
                  </a:moveTo>
                  <a:cubicBezTo>
                    <a:pt x="167" y="0"/>
                    <a:pt x="72" y="36"/>
                    <a:pt x="1" y="107"/>
                  </a:cubicBezTo>
                  <a:lnTo>
                    <a:pt x="655" y="322"/>
                  </a:lnTo>
                  <a:cubicBezTo>
                    <a:pt x="620" y="143"/>
                    <a:pt x="453"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9" name="Google Shape;8079;p7"/>
            <p:cNvSpPr/>
            <p:nvPr/>
          </p:nvSpPr>
          <p:spPr>
            <a:xfrm>
              <a:off x="5858450" y="3341025"/>
              <a:ext cx="19075" cy="11325"/>
            </a:xfrm>
            <a:custGeom>
              <a:rect b="b" l="l" r="r" t="t"/>
              <a:pathLst>
                <a:path extrusionOk="0" h="453" w="763">
                  <a:moveTo>
                    <a:pt x="763" y="0"/>
                  </a:moveTo>
                  <a:lnTo>
                    <a:pt x="1" y="238"/>
                  </a:lnTo>
                  <a:cubicBezTo>
                    <a:pt x="60" y="357"/>
                    <a:pt x="191" y="441"/>
                    <a:pt x="334" y="453"/>
                  </a:cubicBezTo>
                  <a:lnTo>
                    <a:pt x="346" y="453"/>
                  </a:lnTo>
                  <a:cubicBezTo>
                    <a:pt x="572" y="453"/>
                    <a:pt x="763" y="262"/>
                    <a:pt x="763" y="36"/>
                  </a:cubicBezTo>
                  <a:lnTo>
                    <a:pt x="7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0" name="Google Shape;8080;p7"/>
            <p:cNvSpPr/>
            <p:nvPr/>
          </p:nvSpPr>
          <p:spPr>
            <a:xfrm>
              <a:off x="5822450" y="3362450"/>
              <a:ext cx="24125" cy="20700"/>
            </a:xfrm>
            <a:custGeom>
              <a:rect b="b" l="l" r="r" t="t"/>
              <a:pathLst>
                <a:path extrusionOk="0" h="828" w="965">
                  <a:moveTo>
                    <a:pt x="560" y="0"/>
                  </a:moveTo>
                  <a:cubicBezTo>
                    <a:pt x="191" y="0"/>
                    <a:pt x="0" y="441"/>
                    <a:pt x="250" y="703"/>
                  </a:cubicBezTo>
                  <a:cubicBezTo>
                    <a:pt x="336" y="789"/>
                    <a:pt x="441" y="827"/>
                    <a:pt x="544"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1" name="Google Shape;8081;p7"/>
            <p:cNvSpPr/>
            <p:nvPr/>
          </p:nvSpPr>
          <p:spPr>
            <a:xfrm>
              <a:off x="5853400" y="3393400"/>
              <a:ext cx="24125" cy="20400"/>
            </a:xfrm>
            <a:custGeom>
              <a:rect b="b" l="l" r="r" t="t"/>
              <a:pathLst>
                <a:path extrusionOk="0" h="816" w="965">
                  <a:moveTo>
                    <a:pt x="548" y="1"/>
                  </a:moveTo>
                  <a:cubicBezTo>
                    <a:pt x="179" y="1"/>
                    <a:pt x="0" y="441"/>
                    <a:pt x="262" y="691"/>
                  </a:cubicBezTo>
                  <a:cubicBezTo>
                    <a:pt x="344" y="777"/>
                    <a:pt x="448" y="816"/>
                    <a:pt x="550" y="816"/>
                  </a:cubicBezTo>
                  <a:cubicBezTo>
                    <a:pt x="760" y="816"/>
                    <a:pt x="965" y="654"/>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2" name="Google Shape;8082;p7"/>
            <p:cNvSpPr/>
            <p:nvPr/>
          </p:nvSpPr>
          <p:spPr>
            <a:xfrm>
              <a:off x="5822450" y="3424350"/>
              <a:ext cx="24125" cy="20500"/>
            </a:xfrm>
            <a:custGeom>
              <a:rect b="b" l="l" r="r" t="t"/>
              <a:pathLst>
                <a:path extrusionOk="0" h="820" w="965">
                  <a:moveTo>
                    <a:pt x="548" y="1"/>
                  </a:moveTo>
                  <a:cubicBezTo>
                    <a:pt x="179" y="1"/>
                    <a:pt x="0" y="441"/>
                    <a:pt x="262" y="703"/>
                  </a:cubicBezTo>
                  <a:cubicBezTo>
                    <a:pt x="342" y="783"/>
                    <a:pt x="443" y="820"/>
                    <a:pt x="543" y="820"/>
                  </a:cubicBezTo>
                  <a:cubicBezTo>
                    <a:pt x="755" y="820"/>
                    <a:pt x="965" y="657"/>
                    <a:pt x="965" y="406"/>
                  </a:cubicBezTo>
                  <a:cubicBezTo>
                    <a:pt x="965"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3" name="Google Shape;8083;p7"/>
            <p:cNvSpPr/>
            <p:nvPr/>
          </p:nvSpPr>
          <p:spPr>
            <a:xfrm>
              <a:off x="5853100" y="3455025"/>
              <a:ext cx="24125" cy="20625"/>
            </a:xfrm>
            <a:custGeom>
              <a:rect b="b" l="l" r="r" t="t"/>
              <a:pathLst>
                <a:path extrusionOk="0" h="825" w="965">
                  <a:moveTo>
                    <a:pt x="548" y="0"/>
                  </a:moveTo>
                  <a:cubicBezTo>
                    <a:pt x="191" y="0"/>
                    <a:pt x="1" y="441"/>
                    <a:pt x="262" y="703"/>
                  </a:cubicBezTo>
                  <a:cubicBezTo>
                    <a:pt x="347" y="787"/>
                    <a:pt x="450" y="825"/>
                    <a:pt x="551" y="825"/>
                  </a:cubicBezTo>
                  <a:cubicBezTo>
                    <a:pt x="763" y="825"/>
                    <a:pt x="965" y="659"/>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4" name="Google Shape;8084;p7"/>
            <p:cNvSpPr/>
            <p:nvPr/>
          </p:nvSpPr>
          <p:spPr>
            <a:xfrm>
              <a:off x="5822450" y="3485675"/>
              <a:ext cx="24125" cy="20700"/>
            </a:xfrm>
            <a:custGeom>
              <a:rect b="b" l="l" r="r" t="t"/>
              <a:pathLst>
                <a:path extrusionOk="0" h="828" w="965">
                  <a:moveTo>
                    <a:pt x="548" y="1"/>
                  </a:moveTo>
                  <a:cubicBezTo>
                    <a:pt x="179" y="1"/>
                    <a:pt x="0" y="453"/>
                    <a:pt x="262" y="703"/>
                  </a:cubicBezTo>
                  <a:cubicBezTo>
                    <a:pt x="344" y="789"/>
                    <a:pt x="448" y="827"/>
                    <a:pt x="550" y="827"/>
                  </a:cubicBezTo>
                  <a:cubicBezTo>
                    <a:pt x="760" y="827"/>
                    <a:pt x="965" y="665"/>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5" name="Google Shape;8085;p7"/>
            <p:cNvSpPr/>
            <p:nvPr/>
          </p:nvSpPr>
          <p:spPr>
            <a:xfrm>
              <a:off x="5861525" y="3514025"/>
              <a:ext cx="21275" cy="15200"/>
            </a:xfrm>
            <a:custGeom>
              <a:rect b="b" l="l" r="r" t="t"/>
              <a:pathLst>
                <a:path extrusionOk="0" h="608" w="851">
                  <a:moveTo>
                    <a:pt x="433" y="0"/>
                  </a:moveTo>
                  <a:cubicBezTo>
                    <a:pt x="364" y="0"/>
                    <a:pt x="291" y="28"/>
                    <a:pt x="223" y="93"/>
                  </a:cubicBezTo>
                  <a:lnTo>
                    <a:pt x="211" y="93"/>
                  </a:lnTo>
                  <a:lnTo>
                    <a:pt x="211" y="105"/>
                  </a:lnTo>
                  <a:cubicBezTo>
                    <a:pt x="1" y="325"/>
                    <a:pt x="212" y="608"/>
                    <a:pt x="441" y="608"/>
                  </a:cubicBezTo>
                  <a:cubicBezTo>
                    <a:pt x="509" y="608"/>
                    <a:pt x="579" y="582"/>
                    <a:pt x="640" y="522"/>
                  </a:cubicBezTo>
                  <a:cubicBezTo>
                    <a:pt x="851" y="310"/>
                    <a:pt x="666" y="0"/>
                    <a:pt x="4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6" name="Google Shape;8086;p7"/>
            <p:cNvSpPr/>
            <p:nvPr/>
          </p:nvSpPr>
          <p:spPr>
            <a:xfrm>
              <a:off x="5830900" y="3544800"/>
              <a:ext cx="21050" cy="15125"/>
            </a:xfrm>
            <a:custGeom>
              <a:rect b="b" l="l" r="r" t="t"/>
              <a:pathLst>
                <a:path extrusionOk="0" h="605" w="842">
                  <a:moveTo>
                    <a:pt x="428" y="0"/>
                  </a:moveTo>
                  <a:cubicBezTo>
                    <a:pt x="361" y="0"/>
                    <a:pt x="289" y="26"/>
                    <a:pt x="222" y="88"/>
                  </a:cubicBezTo>
                  <a:lnTo>
                    <a:pt x="210" y="88"/>
                  </a:lnTo>
                  <a:lnTo>
                    <a:pt x="210" y="100"/>
                  </a:lnTo>
                  <a:cubicBezTo>
                    <a:pt x="0" y="328"/>
                    <a:pt x="202" y="604"/>
                    <a:pt x="431" y="604"/>
                  </a:cubicBezTo>
                  <a:cubicBezTo>
                    <a:pt x="501" y="604"/>
                    <a:pt x="574" y="578"/>
                    <a:pt x="638" y="517"/>
                  </a:cubicBezTo>
                  <a:cubicBezTo>
                    <a:pt x="841" y="305"/>
                    <a:pt x="65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7" name="Google Shape;8087;p7"/>
            <p:cNvSpPr/>
            <p:nvPr/>
          </p:nvSpPr>
          <p:spPr>
            <a:xfrm>
              <a:off x="5861575" y="3575500"/>
              <a:ext cx="21275" cy="15200"/>
            </a:xfrm>
            <a:custGeom>
              <a:rect b="b" l="l" r="r" t="t"/>
              <a:pathLst>
                <a:path extrusionOk="0" h="608" w="851">
                  <a:moveTo>
                    <a:pt x="426" y="0"/>
                  </a:moveTo>
                  <a:cubicBezTo>
                    <a:pt x="358" y="0"/>
                    <a:pt x="287" y="26"/>
                    <a:pt x="221" y="87"/>
                  </a:cubicBezTo>
                  <a:lnTo>
                    <a:pt x="209" y="87"/>
                  </a:lnTo>
                  <a:lnTo>
                    <a:pt x="209" y="99"/>
                  </a:lnTo>
                  <a:cubicBezTo>
                    <a:pt x="0" y="325"/>
                    <a:pt x="207" y="608"/>
                    <a:pt x="433" y="608"/>
                  </a:cubicBezTo>
                  <a:cubicBezTo>
                    <a:pt x="503" y="608"/>
                    <a:pt x="576" y="580"/>
                    <a:pt x="638" y="515"/>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8" name="Google Shape;8088;p7"/>
            <p:cNvSpPr/>
            <p:nvPr/>
          </p:nvSpPr>
          <p:spPr>
            <a:xfrm>
              <a:off x="5822450" y="3608600"/>
              <a:ext cx="24125" cy="20800"/>
            </a:xfrm>
            <a:custGeom>
              <a:rect b="b" l="l" r="r" t="t"/>
              <a:pathLst>
                <a:path extrusionOk="0" h="832" w="965">
                  <a:moveTo>
                    <a:pt x="548" y="1"/>
                  </a:moveTo>
                  <a:lnTo>
                    <a:pt x="548" y="13"/>
                  </a:lnTo>
                  <a:cubicBezTo>
                    <a:pt x="179" y="13"/>
                    <a:pt x="0" y="453"/>
                    <a:pt x="262" y="715"/>
                  </a:cubicBezTo>
                  <a:cubicBezTo>
                    <a:pt x="342" y="795"/>
                    <a:pt x="443" y="831"/>
                    <a:pt x="543" y="831"/>
                  </a:cubicBezTo>
                  <a:cubicBezTo>
                    <a:pt x="755" y="831"/>
                    <a:pt x="965" y="669"/>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9" name="Google Shape;8089;p7"/>
            <p:cNvSpPr/>
            <p:nvPr/>
          </p:nvSpPr>
          <p:spPr>
            <a:xfrm>
              <a:off x="5853100" y="3639275"/>
              <a:ext cx="24125" cy="20925"/>
            </a:xfrm>
            <a:custGeom>
              <a:rect b="b" l="l" r="r" t="t"/>
              <a:pathLst>
                <a:path extrusionOk="0" h="837" w="965">
                  <a:moveTo>
                    <a:pt x="548" y="0"/>
                  </a:moveTo>
                  <a:lnTo>
                    <a:pt x="548" y="12"/>
                  </a:lnTo>
                  <a:cubicBezTo>
                    <a:pt x="191" y="12"/>
                    <a:pt x="1" y="453"/>
                    <a:pt x="262" y="715"/>
                  </a:cubicBezTo>
                  <a:cubicBezTo>
                    <a:pt x="346" y="799"/>
                    <a:pt x="449" y="836"/>
                    <a:pt x="549" y="836"/>
                  </a:cubicBezTo>
                  <a:cubicBezTo>
                    <a:pt x="762" y="836"/>
                    <a:pt x="965" y="668"/>
                    <a:pt x="965" y="417"/>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0" name="Google Shape;8090;p7"/>
            <p:cNvSpPr/>
            <p:nvPr/>
          </p:nvSpPr>
          <p:spPr>
            <a:xfrm>
              <a:off x="5830250" y="3668125"/>
              <a:ext cx="21425" cy="15200"/>
            </a:xfrm>
            <a:custGeom>
              <a:rect b="b" l="l" r="r" t="t"/>
              <a:pathLst>
                <a:path extrusionOk="0" h="608" w="857">
                  <a:moveTo>
                    <a:pt x="435" y="1"/>
                  </a:moveTo>
                  <a:cubicBezTo>
                    <a:pt x="374" y="1"/>
                    <a:pt x="310" y="22"/>
                    <a:pt x="248" y="73"/>
                  </a:cubicBezTo>
                  <a:lnTo>
                    <a:pt x="236" y="73"/>
                  </a:lnTo>
                  <a:lnTo>
                    <a:pt x="236" y="84"/>
                  </a:lnTo>
                  <a:cubicBezTo>
                    <a:pt x="0" y="301"/>
                    <a:pt x="205" y="608"/>
                    <a:pt x="442" y="608"/>
                  </a:cubicBezTo>
                  <a:cubicBezTo>
                    <a:pt x="505" y="608"/>
                    <a:pt x="569" y="586"/>
                    <a:pt x="629" y="537"/>
                  </a:cubicBezTo>
                  <a:cubicBezTo>
                    <a:pt x="857" y="337"/>
                    <a:pt x="675" y="1"/>
                    <a:pt x="4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1" name="Google Shape;8091;p7"/>
            <p:cNvSpPr/>
            <p:nvPr/>
          </p:nvSpPr>
          <p:spPr>
            <a:xfrm>
              <a:off x="5860900" y="3698950"/>
              <a:ext cx="21400" cy="15025"/>
            </a:xfrm>
            <a:custGeom>
              <a:rect b="b" l="l" r="r" t="t"/>
              <a:pathLst>
                <a:path extrusionOk="0" h="601" w="856">
                  <a:moveTo>
                    <a:pt x="446" y="0"/>
                  </a:moveTo>
                  <a:cubicBezTo>
                    <a:pt x="383" y="0"/>
                    <a:pt x="315" y="23"/>
                    <a:pt x="248" y="78"/>
                  </a:cubicBezTo>
                  <a:lnTo>
                    <a:pt x="236" y="78"/>
                  </a:lnTo>
                  <a:cubicBezTo>
                    <a:pt x="1" y="295"/>
                    <a:pt x="205" y="601"/>
                    <a:pt x="443" y="601"/>
                  </a:cubicBezTo>
                  <a:cubicBezTo>
                    <a:pt x="505" y="601"/>
                    <a:pt x="570" y="580"/>
                    <a:pt x="629" y="530"/>
                  </a:cubicBezTo>
                  <a:cubicBezTo>
                    <a:pt x="855" y="332"/>
                    <a:pt x="686" y="0"/>
                    <a:pt x="4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2" name="Google Shape;8092;p7"/>
            <p:cNvSpPr/>
            <p:nvPr/>
          </p:nvSpPr>
          <p:spPr>
            <a:xfrm>
              <a:off x="5830925" y="3729225"/>
              <a:ext cx="21000" cy="15075"/>
            </a:xfrm>
            <a:custGeom>
              <a:rect b="b" l="l" r="r" t="t"/>
              <a:pathLst>
                <a:path extrusionOk="0" h="603" w="840">
                  <a:moveTo>
                    <a:pt x="430" y="0"/>
                  </a:moveTo>
                  <a:cubicBezTo>
                    <a:pt x="362" y="0"/>
                    <a:pt x="289" y="28"/>
                    <a:pt x="221" y="93"/>
                  </a:cubicBezTo>
                  <a:lnTo>
                    <a:pt x="209" y="93"/>
                  </a:lnTo>
                  <a:lnTo>
                    <a:pt x="209" y="105"/>
                  </a:lnTo>
                  <a:cubicBezTo>
                    <a:pt x="0" y="323"/>
                    <a:pt x="199" y="603"/>
                    <a:pt x="427" y="603"/>
                  </a:cubicBezTo>
                  <a:cubicBezTo>
                    <a:pt x="498" y="603"/>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3" name="Google Shape;8093;p7"/>
            <p:cNvSpPr/>
            <p:nvPr/>
          </p:nvSpPr>
          <p:spPr>
            <a:xfrm>
              <a:off x="5861525" y="3759875"/>
              <a:ext cx="21275" cy="15225"/>
            </a:xfrm>
            <a:custGeom>
              <a:rect b="b" l="l" r="r" t="t"/>
              <a:pathLst>
                <a:path extrusionOk="0" h="609" w="851">
                  <a:moveTo>
                    <a:pt x="433" y="1"/>
                  </a:moveTo>
                  <a:cubicBezTo>
                    <a:pt x="364" y="1"/>
                    <a:pt x="291" y="28"/>
                    <a:pt x="223" y="93"/>
                  </a:cubicBezTo>
                  <a:lnTo>
                    <a:pt x="211" y="93"/>
                  </a:lnTo>
                  <a:lnTo>
                    <a:pt x="211" y="105"/>
                  </a:lnTo>
                  <a:cubicBezTo>
                    <a:pt x="1" y="325"/>
                    <a:pt x="212" y="608"/>
                    <a:pt x="441" y="608"/>
                  </a:cubicBezTo>
                  <a:cubicBezTo>
                    <a:pt x="509" y="608"/>
                    <a:pt x="579" y="583"/>
                    <a:pt x="640" y="522"/>
                  </a:cubicBezTo>
                  <a:cubicBezTo>
                    <a:pt x="851" y="311"/>
                    <a:pt x="666" y="1"/>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4" name="Google Shape;8094;p7"/>
            <p:cNvSpPr/>
            <p:nvPr/>
          </p:nvSpPr>
          <p:spPr>
            <a:xfrm>
              <a:off x="5822450" y="3793150"/>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5" name="Google Shape;8095;p7"/>
            <p:cNvSpPr/>
            <p:nvPr/>
          </p:nvSpPr>
          <p:spPr>
            <a:xfrm>
              <a:off x="5853100" y="3823825"/>
              <a:ext cx="24125" cy="20675"/>
            </a:xfrm>
            <a:custGeom>
              <a:rect b="b" l="l" r="r" t="t"/>
              <a:pathLst>
                <a:path extrusionOk="0" h="827" w="965">
                  <a:moveTo>
                    <a:pt x="548" y="0"/>
                  </a:moveTo>
                  <a:lnTo>
                    <a:pt x="548" y="12"/>
                  </a:lnTo>
                  <a:cubicBezTo>
                    <a:pt x="191" y="12"/>
                    <a:pt x="1" y="453"/>
                    <a:pt x="262" y="703"/>
                  </a:cubicBezTo>
                  <a:cubicBezTo>
                    <a:pt x="348" y="788"/>
                    <a:pt x="453" y="827"/>
                    <a:pt x="556" y="827"/>
                  </a:cubicBezTo>
                  <a:cubicBezTo>
                    <a:pt x="766" y="827"/>
                    <a:pt x="965" y="665"/>
                    <a:pt x="965" y="417"/>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6" name="Google Shape;8096;p7"/>
            <p:cNvSpPr/>
            <p:nvPr/>
          </p:nvSpPr>
          <p:spPr>
            <a:xfrm>
              <a:off x="5830875" y="3852150"/>
              <a:ext cx="21050" cy="15225"/>
            </a:xfrm>
            <a:custGeom>
              <a:rect b="b" l="l" r="r" t="t"/>
              <a:pathLst>
                <a:path extrusionOk="0" h="609" w="842">
                  <a:moveTo>
                    <a:pt x="432" y="1"/>
                  </a:moveTo>
                  <a:cubicBezTo>
                    <a:pt x="363" y="1"/>
                    <a:pt x="291" y="28"/>
                    <a:pt x="223" y="93"/>
                  </a:cubicBezTo>
                  <a:lnTo>
                    <a:pt x="211" y="93"/>
                  </a:lnTo>
                  <a:lnTo>
                    <a:pt x="211" y="105"/>
                  </a:lnTo>
                  <a:cubicBezTo>
                    <a:pt x="0" y="325"/>
                    <a:pt x="205" y="608"/>
                    <a:pt x="435" y="608"/>
                  </a:cubicBezTo>
                  <a:cubicBezTo>
                    <a:pt x="505" y="608"/>
                    <a:pt x="576" y="583"/>
                    <a:pt x="639" y="522"/>
                  </a:cubicBezTo>
                  <a:cubicBezTo>
                    <a:pt x="841" y="311"/>
                    <a:pt x="661" y="1"/>
                    <a:pt x="4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7" name="Google Shape;8097;p7"/>
            <p:cNvSpPr/>
            <p:nvPr/>
          </p:nvSpPr>
          <p:spPr>
            <a:xfrm>
              <a:off x="5861550" y="3882925"/>
              <a:ext cx="21275" cy="15125"/>
            </a:xfrm>
            <a:custGeom>
              <a:rect b="b" l="l" r="r" t="t"/>
              <a:pathLst>
                <a:path extrusionOk="0" h="605" w="851">
                  <a:moveTo>
                    <a:pt x="430" y="1"/>
                  </a:moveTo>
                  <a:cubicBezTo>
                    <a:pt x="362" y="1"/>
                    <a:pt x="289" y="27"/>
                    <a:pt x="222" y="89"/>
                  </a:cubicBezTo>
                  <a:lnTo>
                    <a:pt x="210" y="89"/>
                  </a:lnTo>
                  <a:lnTo>
                    <a:pt x="210" y="101"/>
                  </a:lnTo>
                  <a:cubicBezTo>
                    <a:pt x="1" y="328"/>
                    <a:pt x="209" y="605"/>
                    <a:pt x="436" y="605"/>
                  </a:cubicBezTo>
                  <a:cubicBezTo>
                    <a:pt x="506" y="605"/>
                    <a:pt x="577" y="579"/>
                    <a:pt x="639" y="517"/>
                  </a:cubicBezTo>
                  <a:cubicBezTo>
                    <a:pt x="851" y="305"/>
                    <a:pt x="663"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8" name="Google Shape;8098;p7"/>
            <p:cNvSpPr/>
            <p:nvPr/>
          </p:nvSpPr>
          <p:spPr>
            <a:xfrm>
              <a:off x="5830925" y="3913775"/>
              <a:ext cx="21000" cy="15075"/>
            </a:xfrm>
            <a:custGeom>
              <a:rect b="b" l="l" r="r" t="t"/>
              <a:pathLst>
                <a:path extrusionOk="0" h="603" w="840">
                  <a:moveTo>
                    <a:pt x="430" y="0"/>
                  </a:moveTo>
                  <a:cubicBezTo>
                    <a:pt x="362" y="0"/>
                    <a:pt x="289" y="27"/>
                    <a:pt x="221" y="93"/>
                  </a:cubicBezTo>
                  <a:lnTo>
                    <a:pt x="209" y="93"/>
                  </a:lnTo>
                  <a:lnTo>
                    <a:pt x="209" y="105"/>
                  </a:lnTo>
                  <a:cubicBezTo>
                    <a:pt x="0" y="323"/>
                    <a:pt x="199" y="602"/>
                    <a:pt x="427" y="602"/>
                  </a:cubicBezTo>
                  <a:cubicBezTo>
                    <a:pt x="498" y="602"/>
                    <a:pt x="572" y="575"/>
                    <a:pt x="637" y="510"/>
                  </a:cubicBezTo>
                  <a:cubicBezTo>
                    <a:pt x="839" y="308"/>
                    <a:pt x="659"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9" name="Google Shape;8099;p7"/>
            <p:cNvSpPr/>
            <p:nvPr/>
          </p:nvSpPr>
          <p:spPr>
            <a:xfrm>
              <a:off x="5853100" y="3946450"/>
              <a:ext cx="24425" cy="21075"/>
            </a:xfrm>
            <a:custGeom>
              <a:rect b="b" l="l" r="r" t="t"/>
              <a:pathLst>
                <a:path extrusionOk="0" h="843" w="977">
                  <a:moveTo>
                    <a:pt x="548" y="0"/>
                  </a:moveTo>
                  <a:lnTo>
                    <a:pt x="548" y="24"/>
                  </a:lnTo>
                  <a:cubicBezTo>
                    <a:pt x="191" y="24"/>
                    <a:pt x="1" y="465"/>
                    <a:pt x="262" y="727"/>
                  </a:cubicBezTo>
                  <a:cubicBezTo>
                    <a:pt x="346" y="807"/>
                    <a:pt x="448" y="843"/>
                    <a:pt x="549" y="843"/>
                  </a:cubicBezTo>
                  <a:cubicBezTo>
                    <a:pt x="761" y="843"/>
                    <a:pt x="965" y="680"/>
                    <a:pt x="965" y="429"/>
                  </a:cubicBezTo>
                  <a:cubicBezTo>
                    <a:pt x="977" y="203"/>
                    <a:pt x="810"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0" name="Google Shape;8100;p7"/>
            <p:cNvSpPr/>
            <p:nvPr/>
          </p:nvSpPr>
          <p:spPr>
            <a:xfrm>
              <a:off x="5822450" y="3977400"/>
              <a:ext cx="24125" cy="20925"/>
            </a:xfrm>
            <a:custGeom>
              <a:rect b="b" l="l" r="r" t="t"/>
              <a:pathLst>
                <a:path extrusionOk="0" h="837" w="965">
                  <a:moveTo>
                    <a:pt x="548" y="1"/>
                  </a:moveTo>
                  <a:lnTo>
                    <a:pt x="548" y="13"/>
                  </a:lnTo>
                  <a:cubicBezTo>
                    <a:pt x="179" y="13"/>
                    <a:pt x="0" y="453"/>
                    <a:pt x="262" y="715"/>
                  </a:cubicBezTo>
                  <a:cubicBezTo>
                    <a:pt x="343" y="799"/>
                    <a:pt x="444" y="837"/>
                    <a:pt x="545" y="837"/>
                  </a:cubicBezTo>
                  <a:cubicBezTo>
                    <a:pt x="757" y="837"/>
                    <a:pt x="965" y="671"/>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1" name="Google Shape;8101;p7"/>
            <p:cNvSpPr/>
            <p:nvPr/>
          </p:nvSpPr>
          <p:spPr>
            <a:xfrm>
              <a:off x="5861575" y="4005900"/>
              <a:ext cx="21275" cy="15225"/>
            </a:xfrm>
            <a:custGeom>
              <a:rect b="b" l="l" r="r" t="t"/>
              <a:pathLst>
                <a:path extrusionOk="0" h="609" w="851">
                  <a:moveTo>
                    <a:pt x="426" y="0"/>
                  </a:moveTo>
                  <a:cubicBezTo>
                    <a:pt x="358" y="0"/>
                    <a:pt x="287" y="26"/>
                    <a:pt x="221" y="87"/>
                  </a:cubicBezTo>
                  <a:lnTo>
                    <a:pt x="209" y="87"/>
                  </a:lnTo>
                  <a:lnTo>
                    <a:pt x="209" y="99"/>
                  </a:lnTo>
                  <a:cubicBezTo>
                    <a:pt x="0" y="326"/>
                    <a:pt x="207" y="608"/>
                    <a:pt x="433" y="608"/>
                  </a:cubicBezTo>
                  <a:cubicBezTo>
                    <a:pt x="503" y="608"/>
                    <a:pt x="576" y="581"/>
                    <a:pt x="638" y="516"/>
                  </a:cubicBezTo>
                  <a:cubicBezTo>
                    <a:pt x="851" y="312"/>
                    <a:pt x="661" y="0"/>
                    <a:pt x="4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2" name="Google Shape;8102;p7"/>
            <p:cNvSpPr/>
            <p:nvPr/>
          </p:nvSpPr>
          <p:spPr>
            <a:xfrm>
              <a:off x="5822450" y="4038725"/>
              <a:ext cx="24125" cy="20925"/>
            </a:xfrm>
            <a:custGeom>
              <a:rect b="b" l="l" r="r" t="t"/>
              <a:pathLst>
                <a:path extrusionOk="0" h="837" w="965">
                  <a:moveTo>
                    <a:pt x="548" y="0"/>
                  </a:moveTo>
                  <a:lnTo>
                    <a:pt x="548" y="12"/>
                  </a:lnTo>
                  <a:cubicBezTo>
                    <a:pt x="179" y="12"/>
                    <a:pt x="0" y="453"/>
                    <a:pt x="262" y="715"/>
                  </a:cubicBezTo>
                  <a:cubicBezTo>
                    <a:pt x="346" y="799"/>
                    <a:pt x="448" y="836"/>
                    <a:pt x="549" y="836"/>
                  </a:cubicBezTo>
                  <a:cubicBezTo>
                    <a:pt x="761" y="836"/>
                    <a:pt x="965" y="668"/>
                    <a:pt x="965" y="417"/>
                  </a:cubicBezTo>
                  <a:cubicBezTo>
                    <a:pt x="965" y="417"/>
                    <a:pt x="965" y="417"/>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3" name="Google Shape;8103;p7"/>
            <p:cNvSpPr/>
            <p:nvPr/>
          </p:nvSpPr>
          <p:spPr>
            <a:xfrm>
              <a:off x="5860925" y="4067775"/>
              <a:ext cx="21400" cy="15125"/>
            </a:xfrm>
            <a:custGeom>
              <a:rect b="b" l="l" r="r" t="t"/>
              <a:pathLst>
                <a:path extrusionOk="0" h="605" w="856">
                  <a:moveTo>
                    <a:pt x="442" y="0"/>
                  </a:moveTo>
                  <a:cubicBezTo>
                    <a:pt x="380" y="0"/>
                    <a:pt x="313" y="23"/>
                    <a:pt x="247" y="77"/>
                  </a:cubicBezTo>
                  <a:lnTo>
                    <a:pt x="235" y="77"/>
                  </a:lnTo>
                  <a:lnTo>
                    <a:pt x="235" y="89"/>
                  </a:lnTo>
                  <a:cubicBezTo>
                    <a:pt x="1" y="295"/>
                    <a:pt x="202" y="605"/>
                    <a:pt x="438" y="605"/>
                  </a:cubicBezTo>
                  <a:cubicBezTo>
                    <a:pt x="501" y="605"/>
                    <a:pt x="567" y="582"/>
                    <a:pt x="628" y="529"/>
                  </a:cubicBezTo>
                  <a:cubicBezTo>
                    <a:pt x="855" y="340"/>
                    <a:pt x="684"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4" name="Google Shape;8104;p7"/>
            <p:cNvSpPr/>
            <p:nvPr/>
          </p:nvSpPr>
          <p:spPr>
            <a:xfrm>
              <a:off x="5822450" y="410032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3"/>
                    <a:pt x="560"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5" name="Google Shape;8105;p7"/>
            <p:cNvSpPr/>
            <p:nvPr/>
          </p:nvSpPr>
          <p:spPr>
            <a:xfrm>
              <a:off x="5853100" y="4131300"/>
              <a:ext cx="24125" cy="20475"/>
            </a:xfrm>
            <a:custGeom>
              <a:rect b="b" l="l" r="r" t="t"/>
              <a:pathLst>
                <a:path extrusionOk="0" h="819" w="965">
                  <a:moveTo>
                    <a:pt x="548" y="0"/>
                  </a:moveTo>
                  <a:cubicBezTo>
                    <a:pt x="191" y="0"/>
                    <a:pt x="1"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6" name="Google Shape;8106;p7"/>
            <p:cNvSpPr/>
            <p:nvPr/>
          </p:nvSpPr>
          <p:spPr>
            <a:xfrm>
              <a:off x="5822525" y="4161950"/>
              <a:ext cx="24050" cy="20500"/>
            </a:xfrm>
            <a:custGeom>
              <a:rect b="b" l="l" r="r" t="t"/>
              <a:pathLst>
                <a:path extrusionOk="0" h="820" w="962">
                  <a:moveTo>
                    <a:pt x="531" y="0"/>
                  </a:moveTo>
                  <a:cubicBezTo>
                    <a:pt x="171" y="0"/>
                    <a:pt x="1" y="444"/>
                    <a:pt x="259" y="703"/>
                  </a:cubicBezTo>
                  <a:cubicBezTo>
                    <a:pt x="339" y="783"/>
                    <a:pt x="440" y="819"/>
                    <a:pt x="540" y="819"/>
                  </a:cubicBezTo>
                  <a:cubicBezTo>
                    <a:pt x="752" y="819"/>
                    <a:pt x="962" y="656"/>
                    <a:pt x="962" y="405"/>
                  </a:cubicBezTo>
                  <a:cubicBezTo>
                    <a:pt x="962" y="179"/>
                    <a:pt x="771" y="1"/>
                    <a:pt x="545" y="1"/>
                  </a:cubicBezTo>
                  <a:cubicBezTo>
                    <a:pt x="540" y="0"/>
                    <a:pt x="535"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7" name="Google Shape;8107;p7"/>
            <p:cNvSpPr/>
            <p:nvPr/>
          </p:nvSpPr>
          <p:spPr>
            <a:xfrm>
              <a:off x="5853100" y="4192600"/>
              <a:ext cx="24125" cy="20650"/>
            </a:xfrm>
            <a:custGeom>
              <a:rect b="b" l="l" r="r" t="t"/>
              <a:pathLst>
                <a:path extrusionOk="0" h="826" w="965">
                  <a:moveTo>
                    <a:pt x="548" y="1"/>
                  </a:moveTo>
                  <a:cubicBezTo>
                    <a:pt x="191" y="1"/>
                    <a:pt x="1" y="441"/>
                    <a:pt x="262" y="703"/>
                  </a:cubicBezTo>
                  <a:cubicBezTo>
                    <a:pt x="347" y="788"/>
                    <a:pt x="450" y="825"/>
                    <a:pt x="551" y="825"/>
                  </a:cubicBezTo>
                  <a:cubicBezTo>
                    <a:pt x="763" y="825"/>
                    <a:pt x="965" y="660"/>
                    <a:pt x="965" y="418"/>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8" name="Google Shape;8108;p7"/>
            <p:cNvSpPr/>
            <p:nvPr/>
          </p:nvSpPr>
          <p:spPr>
            <a:xfrm>
              <a:off x="5822450" y="4223275"/>
              <a:ext cx="24125" cy="20625"/>
            </a:xfrm>
            <a:custGeom>
              <a:rect b="b" l="l" r="r" t="t"/>
              <a:pathLst>
                <a:path extrusionOk="0" h="825" w="965">
                  <a:moveTo>
                    <a:pt x="548" y="0"/>
                  </a:moveTo>
                  <a:cubicBezTo>
                    <a:pt x="179" y="0"/>
                    <a:pt x="0" y="441"/>
                    <a:pt x="262" y="703"/>
                  </a:cubicBezTo>
                  <a:cubicBezTo>
                    <a:pt x="343" y="787"/>
                    <a:pt x="444" y="825"/>
                    <a:pt x="545" y="825"/>
                  </a:cubicBezTo>
                  <a:cubicBezTo>
                    <a:pt x="757" y="825"/>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9" name="Google Shape;8109;p7"/>
            <p:cNvSpPr/>
            <p:nvPr/>
          </p:nvSpPr>
          <p:spPr>
            <a:xfrm>
              <a:off x="5853100" y="4254225"/>
              <a:ext cx="24125" cy="20500"/>
            </a:xfrm>
            <a:custGeom>
              <a:rect b="b" l="l" r="r" t="t"/>
              <a:pathLst>
                <a:path extrusionOk="0" h="820" w="965">
                  <a:moveTo>
                    <a:pt x="548" y="0"/>
                  </a:moveTo>
                  <a:cubicBezTo>
                    <a:pt x="191" y="0"/>
                    <a:pt x="1" y="441"/>
                    <a:pt x="262" y="703"/>
                  </a:cubicBezTo>
                  <a:cubicBezTo>
                    <a:pt x="346" y="783"/>
                    <a:pt x="448" y="819"/>
                    <a:pt x="549" y="819"/>
                  </a:cubicBezTo>
                  <a:cubicBezTo>
                    <a:pt x="761" y="819"/>
                    <a:pt x="965" y="656"/>
                    <a:pt x="965" y="405"/>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0" name="Google Shape;8110;p7"/>
            <p:cNvSpPr/>
            <p:nvPr/>
          </p:nvSpPr>
          <p:spPr>
            <a:xfrm>
              <a:off x="5822450" y="428487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1" name="Google Shape;8111;p7"/>
            <p:cNvSpPr/>
            <p:nvPr/>
          </p:nvSpPr>
          <p:spPr>
            <a:xfrm>
              <a:off x="5853100" y="4315550"/>
              <a:ext cx="24125" cy="20625"/>
            </a:xfrm>
            <a:custGeom>
              <a:rect b="b" l="l" r="r" t="t"/>
              <a:pathLst>
                <a:path extrusionOk="0" h="825" w="965">
                  <a:moveTo>
                    <a:pt x="548" y="0"/>
                  </a:moveTo>
                  <a:cubicBezTo>
                    <a:pt x="191" y="0"/>
                    <a:pt x="1" y="441"/>
                    <a:pt x="262" y="703"/>
                  </a:cubicBezTo>
                  <a:cubicBezTo>
                    <a:pt x="347" y="787"/>
                    <a:pt x="450" y="824"/>
                    <a:pt x="551" y="824"/>
                  </a:cubicBezTo>
                  <a:cubicBezTo>
                    <a:pt x="763" y="824"/>
                    <a:pt x="965"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2" name="Google Shape;8112;p7"/>
            <p:cNvSpPr/>
            <p:nvPr/>
          </p:nvSpPr>
          <p:spPr>
            <a:xfrm>
              <a:off x="5822450" y="4346500"/>
              <a:ext cx="24125" cy="20400"/>
            </a:xfrm>
            <a:custGeom>
              <a:rect b="b" l="l" r="r" t="t"/>
              <a:pathLst>
                <a:path extrusionOk="0" h="816" w="965">
                  <a:moveTo>
                    <a:pt x="548" y="0"/>
                  </a:moveTo>
                  <a:cubicBezTo>
                    <a:pt x="179" y="0"/>
                    <a:pt x="0" y="441"/>
                    <a:pt x="262" y="691"/>
                  </a:cubicBezTo>
                  <a:cubicBezTo>
                    <a:pt x="344" y="777"/>
                    <a:pt x="448" y="815"/>
                    <a:pt x="550" y="815"/>
                  </a:cubicBezTo>
                  <a:cubicBezTo>
                    <a:pt x="760" y="815"/>
                    <a:pt x="965" y="653"/>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3" name="Google Shape;8113;p7"/>
            <p:cNvSpPr/>
            <p:nvPr/>
          </p:nvSpPr>
          <p:spPr>
            <a:xfrm>
              <a:off x="5853100" y="4377150"/>
              <a:ext cx="24125" cy="20500"/>
            </a:xfrm>
            <a:custGeom>
              <a:rect b="b" l="l" r="r" t="t"/>
              <a:pathLst>
                <a:path extrusionOk="0" h="820" w="965">
                  <a:moveTo>
                    <a:pt x="548" y="1"/>
                  </a:moveTo>
                  <a:cubicBezTo>
                    <a:pt x="191" y="1"/>
                    <a:pt x="1" y="441"/>
                    <a:pt x="262" y="703"/>
                  </a:cubicBezTo>
                  <a:cubicBezTo>
                    <a:pt x="346" y="783"/>
                    <a:pt x="448" y="819"/>
                    <a:pt x="549" y="819"/>
                  </a:cubicBezTo>
                  <a:cubicBezTo>
                    <a:pt x="761" y="819"/>
                    <a:pt x="965" y="656"/>
                    <a:pt x="965" y="406"/>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4" name="Google Shape;8114;p7"/>
            <p:cNvSpPr/>
            <p:nvPr/>
          </p:nvSpPr>
          <p:spPr>
            <a:xfrm>
              <a:off x="5790475" y="3393325"/>
              <a:ext cx="27525" cy="20350"/>
            </a:xfrm>
            <a:custGeom>
              <a:rect b="b" l="l" r="r" t="t"/>
              <a:pathLst>
                <a:path extrusionOk="0" h="814" w="1101">
                  <a:moveTo>
                    <a:pt x="545" y="1"/>
                  </a:moveTo>
                  <a:cubicBezTo>
                    <a:pt x="49" y="1"/>
                    <a:pt x="1" y="767"/>
                    <a:pt x="529" y="813"/>
                  </a:cubicBezTo>
                  <a:lnTo>
                    <a:pt x="601" y="813"/>
                  </a:lnTo>
                  <a:cubicBezTo>
                    <a:pt x="1101" y="778"/>
                    <a:pt x="1101" y="39"/>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5" name="Google Shape;8115;p7"/>
            <p:cNvSpPr/>
            <p:nvPr/>
          </p:nvSpPr>
          <p:spPr>
            <a:xfrm>
              <a:off x="5760925" y="3424350"/>
              <a:ext cx="24025" cy="20400"/>
            </a:xfrm>
            <a:custGeom>
              <a:rect b="b" l="l" r="r" t="t"/>
              <a:pathLst>
                <a:path extrusionOk="0" h="816" w="961">
                  <a:moveTo>
                    <a:pt x="542" y="1"/>
                  </a:moveTo>
                  <a:cubicBezTo>
                    <a:pt x="182" y="1"/>
                    <a:pt x="0" y="433"/>
                    <a:pt x="259" y="691"/>
                  </a:cubicBezTo>
                  <a:cubicBezTo>
                    <a:pt x="340" y="777"/>
                    <a:pt x="444" y="816"/>
                    <a:pt x="547" y="816"/>
                  </a:cubicBezTo>
                  <a:cubicBezTo>
                    <a:pt x="757" y="816"/>
                    <a:pt x="961" y="654"/>
                    <a:pt x="961" y="406"/>
                  </a:cubicBezTo>
                  <a:cubicBezTo>
                    <a:pt x="961" y="180"/>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6" name="Google Shape;8116;p7"/>
            <p:cNvSpPr/>
            <p:nvPr/>
          </p:nvSpPr>
          <p:spPr>
            <a:xfrm>
              <a:off x="5791475" y="3455025"/>
              <a:ext cx="24450" cy="20700"/>
            </a:xfrm>
            <a:custGeom>
              <a:rect b="b" l="l" r="r" t="t"/>
              <a:pathLst>
                <a:path extrusionOk="0" h="828" w="978">
                  <a:moveTo>
                    <a:pt x="561" y="0"/>
                  </a:moveTo>
                  <a:cubicBezTo>
                    <a:pt x="191" y="0"/>
                    <a:pt x="1" y="441"/>
                    <a:pt x="263" y="703"/>
                  </a:cubicBezTo>
                  <a:cubicBezTo>
                    <a:pt x="349" y="789"/>
                    <a:pt x="454" y="827"/>
                    <a:pt x="556" y="827"/>
                  </a:cubicBezTo>
                  <a:cubicBezTo>
                    <a:pt x="766" y="827"/>
                    <a:pt x="965" y="665"/>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7" name="Google Shape;8117;p7"/>
            <p:cNvSpPr/>
            <p:nvPr/>
          </p:nvSpPr>
          <p:spPr>
            <a:xfrm>
              <a:off x="5760825" y="3485675"/>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8" name="Google Shape;8118;p7"/>
            <p:cNvSpPr/>
            <p:nvPr/>
          </p:nvSpPr>
          <p:spPr>
            <a:xfrm>
              <a:off x="5790475" y="3516550"/>
              <a:ext cx="27525" cy="20350"/>
            </a:xfrm>
            <a:custGeom>
              <a:rect b="b" l="l" r="r" t="t"/>
              <a:pathLst>
                <a:path extrusionOk="0" h="814" w="1101">
                  <a:moveTo>
                    <a:pt x="545" y="1"/>
                  </a:moveTo>
                  <a:cubicBezTo>
                    <a:pt x="49" y="1"/>
                    <a:pt x="1" y="768"/>
                    <a:pt x="529" y="813"/>
                  </a:cubicBezTo>
                  <a:lnTo>
                    <a:pt x="601" y="813"/>
                  </a:lnTo>
                  <a:cubicBezTo>
                    <a:pt x="1101" y="778"/>
                    <a:pt x="1101" y="40"/>
                    <a:pt x="601"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9" name="Google Shape;8119;p7"/>
            <p:cNvSpPr/>
            <p:nvPr/>
          </p:nvSpPr>
          <p:spPr>
            <a:xfrm>
              <a:off x="5760825" y="3547000"/>
              <a:ext cx="24125" cy="20800"/>
            </a:xfrm>
            <a:custGeom>
              <a:rect b="b" l="l" r="r" t="t"/>
              <a:pathLst>
                <a:path extrusionOk="0" h="832" w="965">
                  <a:moveTo>
                    <a:pt x="560" y="0"/>
                  </a:moveTo>
                  <a:lnTo>
                    <a:pt x="560" y="12"/>
                  </a:lnTo>
                  <a:cubicBezTo>
                    <a:pt x="191" y="12"/>
                    <a:pt x="1" y="453"/>
                    <a:pt x="263" y="715"/>
                  </a:cubicBezTo>
                  <a:cubicBezTo>
                    <a:pt x="343" y="795"/>
                    <a:pt x="444" y="831"/>
                    <a:pt x="545" y="831"/>
                  </a:cubicBezTo>
                  <a:cubicBezTo>
                    <a:pt x="757" y="831"/>
                    <a:pt x="965" y="671"/>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0" name="Google Shape;8120;p7"/>
            <p:cNvSpPr/>
            <p:nvPr/>
          </p:nvSpPr>
          <p:spPr>
            <a:xfrm>
              <a:off x="5791475" y="3577950"/>
              <a:ext cx="24450" cy="20700"/>
            </a:xfrm>
            <a:custGeom>
              <a:rect b="b" l="l" r="r" t="t"/>
              <a:pathLst>
                <a:path extrusionOk="0" h="828" w="978">
                  <a:moveTo>
                    <a:pt x="561" y="1"/>
                  </a:moveTo>
                  <a:cubicBezTo>
                    <a:pt x="191" y="1"/>
                    <a:pt x="1" y="441"/>
                    <a:pt x="263" y="703"/>
                  </a:cubicBezTo>
                  <a:cubicBezTo>
                    <a:pt x="349" y="789"/>
                    <a:pt x="454" y="827"/>
                    <a:pt x="556" y="827"/>
                  </a:cubicBezTo>
                  <a:cubicBezTo>
                    <a:pt x="766" y="827"/>
                    <a:pt x="965" y="665"/>
                    <a:pt x="965" y="417"/>
                  </a:cubicBezTo>
                  <a:cubicBezTo>
                    <a:pt x="977" y="191"/>
                    <a:pt x="799"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1" name="Google Shape;8121;p7"/>
            <p:cNvSpPr/>
            <p:nvPr/>
          </p:nvSpPr>
          <p:spPr>
            <a:xfrm>
              <a:off x="5760925" y="3608600"/>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203"/>
                    <a:pt x="782"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2" name="Google Shape;8122;p7"/>
            <p:cNvSpPr/>
            <p:nvPr/>
          </p:nvSpPr>
          <p:spPr>
            <a:xfrm>
              <a:off x="5791475" y="3639575"/>
              <a:ext cx="24450" cy="20500"/>
            </a:xfrm>
            <a:custGeom>
              <a:rect b="b" l="l" r="r" t="t"/>
              <a:pathLst>
                <a:path extrusionOk="0" h="820" w="978">
                  <a:moveTo>
                    <a:pt x="561" y="0"/>
                  </a:moveTo>
                  <a:cubicBezTo>
                    <a:pt x="191" y="0"/>
                    <a:pt x="1" y="441"/>
                    <a:pt x="263" y="703"/>
                  </a:cubicBezTo>
                  <a:cubicBezTo>
                    <a:pt x="347" y="783"/>
                    <a:pt x="450" y="819"/>
                    <a:pt x="551" y="819"/>
                  </a:cubicBezTo>
                  <a:cubicBezTo>
                    <a:pt x="763" y="819"/>
                    <a:pt x="965" y="659"/>
                    <a:pt x="965" y="417"/>
                  </a:cubicBezTo>
                  <a:cubicBezTo>
                    <a:pt x="977" y="191"/>
                    <a:pt x="799"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3" name="Google Shape;8123;p7"/>
            <p:cNvSpPr/>
            <p:nvPr/>
          </p:nvSpPr>
          <p:spPr>
            <a:xfrm>
              <a:off x="5760825" y="3669925"/>
              <a:ext cx="24425" cy="21000"/>
            </a:xfrm>
            <a:custGeom>
              <a:rect b="b" l="l" r="r" t="t"/>
              <a:pathLst>
                <a:path extrusionOk="0" h="840" w="977">
                  <a:moveTo>
                    <a:pt x="560" y="1"/>
                  </a:moveTo>
                  <a:lnTo>
                    <a:pt x="560" y="12"/>
                  </a:lnTo>
                  <a:cubicBezTo>
                    <a:pt x="191" y="12"/>
                    <a:pt x="1" y="453"/>
                    <a:pt x="263" y="715"/>
                  </a:cubicBezTo>
                  <a:cubicBezTo>
                    <a:pt x="344" y="801"/>
                    <a:pt x="448" y="839"/>
                    <a:pt x="551" y="839"/>
                  </a:cubicBezTo>
                  <a:cubicBezTo>
                    <a:pt x="761"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4" name="Google Shape;8124;p7"/>
            <p:cNvSpPr/>
            <p:nvPr/>
          </p:nvSpPr>
          <p:spPr>
            <a:xfrm>
              <a:off x="5790375" y="370082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5" name="Google Shape;8125;p7"/>
            <p:cNvSpPr/>
            <p:nvPr/>
          </p:nvSpPr>
          <p:spPr>
            <a:xfrm>
              <a:off x="5760925" y="3731550"/>
              <a:ext cx="24025" cy="20675"/>
            </a:xfrm>
            <a:custGeom>
              <a:rect b="b" l="l" r="r" t="t"/>
              <a:pathLst>
                <a:path extrusionOk="0" h="827" w="961">
                  <a:moveTo>
                    <a:pt x="556" y="0"/>
                  </a:moveTo>
                  <a:lnTo>
                    <a:pt x="556" y="12"/>
                  </a:lnTo>
                  <a:cubicBezTo>
                    <a:pt x="551" y="12"/>
                    <a:pt x="546" y="12"/>
                    <a:pt x="542" y="12"/>
                  </a:cubicBezTo>
                  <a:cubicBezTo>
                    <a:pt x="182" y="12"/>
                    <a:pt x="0" y="444"/>
                    <a:pt x="259" y="703"/>
                  </a:cubicBezTo>
                  <a:cubicBezTo>
                    <a:pt x="340" y="788"/>
                    <a:pt x="444" y="827"/>
                    <a:pt x="547" y="827"/>
                  </a:cubicBezTo>
                  <a:cubicBezTo>
                    <a:pt x="757" y="827"/>
                    <a:pt x="961" y="665"/>
                    <a:pt x="961" y="417"/>
                  </a:cubicBezTo>
                  <a:cubicBezTo>
                    <a:pt x="961" y="191"/>
                    <a:pt x="782" y="0"/>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6" name="Google Shape;8126;p7"/>
            <p:cNvSpPr/>
            <p:nvPr/>
          </p:nvSpPr>
          <p:spPr>
            <a:xfrm>
              <a:off x="5791575" y="3762200"/>
              <a:ext cx="24350" cy="20700"/>
            </a:xfrm>
            <a:custGeom>
              <a:rect b="b" l="l" r="r" t="t"/>
              <a:pathLst>
                <a:path extrusionOk="0" h="828" w="974">
                  <a:moveTo>
                    <a:pt x="568" y="0"/>
                  </a:moveTo>
                  <a:lnTo>
                    <a:pt x="557" y="12"/>
                  </a:lnTo>
                  <a:cubicBezTo>
                    <a:pt x="552" y="12"/>
                    <a:pt x="547" y="12"/>
                    <a:pt x="542" y="12"/>
                  </a:cubicBezTo>
                  <a:cubicBezTo>
                    <a:pt x="182" y="12"/>
                    <a:pt x="0" y="444"/>
                    <a:pt x="259" y="703"/>
                  </a:cubicBezTo>
                  <a:cubicBezTo>
                    <a:pt x="345" y="789"/>
                    <a:pt x="451" y="828"/>
                    <a:pt x="554" y="828"/>
                  </a:cubicBezTo>
                  <a:cubicBezTo>
                    <a:pt x="763" y="828"/>
                    <a:pt x="961" y="669"/>
                    <a:pt x="961" y="429"/>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7" name="Google Shape;8127;p7"/>
            <p:cNvSpPr/>
            <p:nvPr/>
          </p:nvSpPr>
          <p:spPr>
            <a:xfrm>
              <a:off x="5761125" y="3792850"/>
              <a:ext cx="24125" cy="20875"/>
            </a:xfrm>
            <a:custGeom>
              <a:rect b="b" l="l" r="r" t="t"/>
              <a:pathLst>
                <a:path extrusionOk="0" h="835" w="965">
                  <a:moveTo>
                    <a:pt x="548" y="1"/>
                  </a:moveTo>
                  <a:lnTo>
                    <a:pt x="548" y="13"/>
                  </a:lnTo>
                  <a:cubicBezTo>
                    <a:pt x="0" y="13"/>
                    <a:pt x="0" y="834"/>
                    <a:pt x="548" y="834"/>
                  </a:cubicBezTo>
                  <a:cubicBezTo>
                    <a:pt x="555" y="835"/>
                    <a:pt x="562" y="835"/>
                    <a:pt x="568" y="835"/>
                  </a:cubicBezTo>
                  <a:cubicBezTo>
                    <a:pt x="785" y="835"/>
                    <a:pt x="953" y="649"/>
                    <a:pt x="965"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8" name="Google Shape;8128;p7"/>
            <p:cNvSpPr/>
            <p:nvPr/>
          </p:nvSpPr>
          <p:spPr>
            <a:xfrm>
              <a:off x="5791575" y="3823825"/>
              <a:ext cx="24350" cy="20675"/>
            </a:xfrm>
            <a:custGeom>
              <a:rect b="b" l="l" r="r" t="t"/>
              <a:pathLst>
                <a:path extrusionOk="0" h="827" w="974">
                  <a:moveTo>
                    <a:pt x="557" y="0"/>
                  </a:moveTo>
                  <a:lnTo>
                    <a:pt x="557" y="12"/>
                  </a:lnTo>
                  <a:cubicBezTo>
                    <a:pt x="552" y="12"/>
                    <a:pt x="547" y="12"/>
                    <a:pt x="542" y="12"/>
                  </a:cubicBezTo>
                  <a:cubicBezTo>
                    <a:pt x="182" y="12"/>
                    <a:pt x="0" y="444"/>
                    <a:pt x="259" y="703"/>
                  </a:cubicBezTo>
                  <a:cubicBezTo>
                    <a:pt x="345" y="788"/>
                    <a:pt x="450" y="827"/>
                    <a:pt x="552" y="827"/>
                  </a:cubicBezTo>
                  <a:cubicBezTo>
                    <a:pt x="762" y="827"/>
                    <a:pt x="961" y="665"/>
                    <a:pt x="961" y="417"/>
                  </a:cubicBezTo>
                  <a:cubicBezTo>
                    <a:pt x="973" y="191"/>
                    <a:pt x="795"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9" name="Google Shape;8129;p7"/>
            <p:cNvSpPr/>
            <p:nvPr/>
          </p:nvSpPr>
          <p:spPr>
            <a:xfrm>
              <a:off x="5760925" y="3854475"/>
              <a:ext cx="24025" cy="20700"/>
            </a:xfrm>
            <a:custGeom>
              <a:rect b="b" l="l" r="r" t="t"/>
              <a:pathLst>
                <a:path extrusionOk="0" h="828" w="961">
                  <a:moveTo>
                    <a:pt x="556" y="0"/>
                  </a:moveTo>
                  <a:lnTo>
                    <a:pt x="556" y="12"/>
                  </a:lnTo>
                  <a:cubicBezTo>
                    <a:pt x="551" y="12"/>
                    <a:pt x="546" y="12"/>
                    <a:pt x="542" y="12"/>
                  </a:cubicBezTo>
                  <a:cubicBezTo>
                    <a:pt x="182" y="12"/>
                    <a:pt x="0" y="444"/>
                    <a:pt x="259" y="703"/>
                  </a:cubicBezTo>
                  <a:cubicBezTo>
                    <a:pt x="341" y="789"/>
                    <a:pt x="445" y="828"/>
                    <a:pt x="548" y="828"/>
                  </a:cubicBezTo>
                  <a:cubicBezTo>
                    <a:pt x="758" y="828"/>
                    <a:pt x="961" y="668"/>
                    <a:pt x="961" y="429"/>
                  </a:cubicBezTo>
                  <a:cubicBezTo>
                    <a:pt x="961" y="191"/>
                    <a:pt x="782" y="12"/>
                    <a:pt x="5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0" name="Google Shape;8130;p7"/>
            <p:cNvSpPr/>
            <p:nvPr/>
          </p:nvSpPr>
          <p:spPr>
            <a:xfrm>
              <a:off x="5790375" y="3885375"/>
              <a:ext cx="27625" cy="20625"/>
            </a:xfrm>
            <a:custGeom>
              <a:rect b="b" l="l" r="r" t="t"/>
              <a:pathLst>
                <a:path extrusionOk="0" h="825" w="1105">
                  <a:moveTo>
                    <a:pt x="559" y="1"/>
                  </a:moveTo>
                  <a:cubicBezTo>
                    <a:pt x="53" y="1"/>
                    <a:pt x="1" y="778"/>
                    <a:pt x="533" y="824"/>
                  </a:cubicBezTo>
                  <a:lnTo>
                    <a:pt x="605" y="824"/>
                  </a:lnTo>
                  <a:cubicBezTo>
                    <a:pt x="1105" y="777"/>
                    <a:pt x="1105" y="50"/>
                    <a:pt x="605"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1" name="Google Shape;8131;p7"/>
            <p:cNvSpPr/>
            <p:nvPr/>
          </p:nvSpPr>
          <p:spPr>
            <a:xfrm>
              <a:off x="5760925" y="3916075"/>
              <a:ext cx="24025" cy="20700"/>
            </a:xfrm>
            <a:custGeom>
              <a:rect b="b" l="l" r="r" t="t"/>
              <a:pathLst>
                <a:path extrusionOk="0" h="828" w="961">
                  <a:moveTo>
                    <a:pt x="556" y="1"/>
                  </a:moveTo>
                  <a:lnTo>
                    <a:pt x="556" y="13"/>
                  </a:lnTo>
                  <a:cubicBezTo>
                    <a:pt x="551" y="13"/>
                    <a:pt x="546" y="13"/>
                    <a:pt x="542" y="13"/>
                  </a:cubicBezTo>
                  <a:cubicBezTo>
                    <a:pt x="182" y="13"/>
                    <a:pt x="0" y="445"/>
                    <a:pt x="259" y="703"/>
                  </a:cubicBezTo>
                  <a:cubicBezTo>
                    <a:pt x="340" y="789"/>
                    <a:pt x="444" y="828"/>
                    <a:pt x="547" y="828"/>
                  </a:cubicBezTo>
                  <a:cubicBezTo>
                    <a:pt x="757" y="828"/>
                    <a:pt x="961" y="666"/>
                    <a:pt x="961" y="418"/>
                  </a:cubicBezTo>
                  <a:cubicBezTo>
                    <a:pt x="961" y="191"/>
                    <a:pt x="782" y="1"/>
                    <a:pt x="5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2" name="Google Shape;8132;p7"/>
            <p:cNvSpPr/>
            <p:nvPr/>
          </p:nvSpPr>
          <p:spPr>
            <a:xfrm>
              <a:off x="5791575" y="3946450"/>
              <a:ext cx="24350" cy="21000"/>
            </a:xfrm>
            <a:custGeom>
              <a:rect b="b" l="l" r="r" t="t"/>
              <a:pathLst>
                <a:path extrusionOk="0" h="840" w="974">
                  <a:moveTo>
                    <a:pt x="557" y="0"/>
                  </a:moveTo>
                  <a:lnTo>
                    <a:pt x="557" y="24"/>
                  </a:lnTo>
                  <a:cubicBezTo>
                    <a:pt x="552" y="24"/>
                    <a:pt x="547" y="24"/>
                    <a:pt x="542" y="24"/>
                  </a:cubicBezTo>
                  <a:cubicBezTo>
                    <a:pt x="182" y="24"/>
                    <a:pt x="0" y="456"/>
                    <a:pt x="259" y="715"/>
                  </a:cubicBezTo>
                  <a:cubicBezTo>
                    <a:pt x="345" y="801"/>
                    <a:pt x="451" y="840"/>
                    <a:pt x="554" y="840"/>
                  </a:cubicBezTo>
                  <a:cubicBezTo>
                    <a:pt x="763" y="840"/>
                    <a:pt x="961" y="680"/>
                    <a:pt x="961" y="441"/>
                  </a:cubicBezTo>
                  <a:cubicBezTo>
                    <a:pt x="973" y="215"/>
                    <a:pt x="807" y="12"/>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3" name="Google Shape;8133;p7"/>
            <p:cNvSpPr/>
            <p:nvPr/>
          </p:nvSpPr>
          <p:spPr>
            <a:xfrm>
              <a:off x="5760825" y="3977700"/>
              <a:ext cx="24125" cy="20700"/>
            </a:xfrm>
            <a:custGeom>
              <a:rect b="b" l="l" r="r" t="t"/>
              <a:pathLst>
                <a:path extrusionOk="0" h="828" w="965">
                  <a:moveTo>
                    <a:pt x="560" y="1"/>
                  </a:moveTo>
                  <a:cubicBezTo>
                    <a:pt x="191" y="1"/>
                    <a:pt x="1" y="441"/>
                    <a:pt x="263" y="703"/>
                  </a:cubicBezTo>
                  <a:cubicBezTo>
                    <a:pt x="344" y="789"/>
                    <a:pt x="448" y="827"/>
                    <a:pt x="551" y="827"/>
                  </a:cubicBezTo>
                  <a:cubicBezTo>
                    <a:pt x="761" y="827"/>
                    <a:pt x="965" y="665"/>
                    <a:pt x="965" y="417"/>
                  </a:cubicBezTo>
                  <a:cubicBezTo>
                    <a:pt x="965"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4" name="Google Shape;8134;p7"/>
            <p:cNvSpPr/>
            <p:nvPr/>
          </p:nvSpPr>
          <p:spPr>
            <a:xfrm>
              <a:off x="5789750" y="4008225"/>
              <a:ext cx="27950" cy="20700"/>
            </a:xfrm>
            <a:custGeom>
              <a:rect b="b" l="l" r="r" t="t"/>
              <a:pathLst>
                <a:path extrusionOk="0" h="828" w="1118">
                  <a:moveTo>
                    <a:pt x="555" y="0"/>
                  </a:moveTo>
                  <a:cubicBezTo>
                    <a:pt x="52" y="0"/>
                    <a:pt x="1" y="805"/>
                    <a:pt x="558" y="827"/>
                  </a:cubicBezTo>
                  <a:lnTo>
                    <a:pt x="630" y="827"/>
                  </a:lnTo>
                  <a:cubicBezTo>
                    <a:pt x="1118" y="780"/>
                    <a:pt x="1118" y="65"/>
                    <a:pt x="630" y="6"/>
                  </a:cubicBezTo>
                  <a:cubicBezTo>
                    <a:pt x="604" y="2"/>
                    <a:pt x="579" y="0"/>
                    <a:pt x="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5" name="Google Shape;8135;p7"/>
            <p:cNvSpPr/>
            <p:nvPr/>
          </p:nvSpPr>
          <p:spPr>
            <a:xfrm>
              <a:off x="5760825" y="4038725"/>
              <a:ext cx="24125" cy="21000"/>
            </a:xfrm>
            <a:custGeom>
              <a:rect b="b" l="l" r="r" t="t"/>
              <a:pathLst>
                <a:path extrusionOk="0" h="840" w="965">
                  <a:moveTo>
                    <a:pt x="560" y="0"/>
                  </a:moveTo>
                  <a:lnTo>
                    <a:pt x="560" y="12"/>
                  </a:lnTo>
                  <a:cubicBezTo>
                    <a:pt x="191" y="12"/>
                    <a:pt x="1" y="453"/>
                    <a:pt x="263" y="715"/>
                  </a:cubicBezTo>
                  <a:cubicBezTo>
                    <a:pt x="344" y="801"/>
                    <a:pt x="448" y="839"/>
                    <a:pt x="551" y="839"/>
                  </a:cubicBezTo>
                  <a:cubicBezTo>
                    <a:pt x="761" y="839"/>
                    <a:pt x="965" y="677"/>
                    <a:pt x="965"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6" name="Google Shape;8136;p7"/>
            <p:cNvSpPr/>
            <p:nvPr/>
          </p:nvSpPr>
          <p:spPr>
            <a:xfrm>
              <a:off x="5791575" y="4069675"/>
              <a:ext cx="24350" cy="20700"/>
            </a:xfrm>
            <a:custGeom>
              <a:rect b="b" l="l" r="r" t="t"/>
              <a:pathLst>
                <a:path extrusionOk="0" h="828" w="974">
                  <a:moveTo>
                    <a:pt x="568" y="1"/>
                  </a:moveTo>
                  <a:lnTo>
                    <a:pt x="557" y="13"/>
                  </a:lnTo>
                  <a:cubicBezTo>
                    <a:pt x="552" y="12"/>
                    <a:pt x="547" y="12"/>
                    <a:pt x="542" y="12"/>
                  </a:cubicBezTo>
                  <a:cubicBezTo>
                    <a:pt x="182" y="12"/>
                    <a:pt x="0" y="445"/>
                    <a:pt x="259" y="703"/>
                  </a:cubicBezTo>
                  <a:cubicBezTo>
                    <a:pt x="341" y="789"/>
                    <a:pt x="446" y="828"/>
                    <a:pt x="549" y="828"/>
                  </a:cubicBezTo>
                  <a:cubicBezTo>
                    <a:pt x="758" y="828"/>
                    <a:pt x="961" y="669"/>
                    <a:pt x="961" y="429"/>
                  </a:cubicBezTo>
                  <a:cubicBezTo>
                    <a:pt x="973" y="191"/>
                    <a:pt x="795" y="13"/>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7" name="Google Shape;8137;p7"/>
            <p:cNvSpPr/>
            <p:nvPr/>
          </p:nvSpPr>
          <p:spPr>
            <a:xfrm>
              <a:off x="5760825" y="4100325"/>
              <a:ext cx="24125" cy="21000"/>
            </a:xfrm>
            <a:custGeom>
              <a:rect b="b" l="l" r="r" t="t"/>
              <a:pathLst>
                <a:path extrusionOk="0" h="840" w="965">
                  <a:moveTo>
                    <a:pt x="560" y="1"/>
                  </a:moveTo>
                  <a:lnTo>
                    <a:pt x="560" y="13"/>
                  </a:lnTo>
                  <a:cubicBezTo>
                    <a:pt x="191" y="13"/>
                    <a:pt x="1" y="453"/>
                    <a:pt x="263" y="715"/>
                  </a:cubicBezTo>
                  <a:cubicBezTo>
                    <a:pt x="344" y="801"/>
                    <a:pt x="448" y="840"/>
                    <a:pt x="551" y="840"/>
                  </a:cubicBezTo>
                  <a:cubicBezTo>
                    <a:pt x="761" y="840"/>
                    <a:pt x="965" y="678"/>
                    <a:pt x="965" y="430"/>
                  </a:cubicBezTo>
                  <a:lnTo>
                    <a:pt x="965" y="418"/>
                  </a:lnTo>
                  <a:cubicBezTo>
                    <a:pt x="965" y="203"/>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8" name="Google Shape;8138;p7"/>
            <p:cNvSpPr/>
            <p:nvPr/>
          </p:nvSpPr>
          <p:spPr>
            <a:xfrm>
              <a:off x="5791475" y="4131300"/>
              <a:ext cx="24450" cy="20700"/>
            </a:xfrm>
            <a:custGeom>
              <a:rect b="b" l="l" r="r" t="t"/>
              <a:pathLst>
                <a:path extrusionOk="0" h="828" w="978">
                  <a:moveTo>
                    <a:pt x="561" y="0"/>
                  </a:moveTo>
                  <a:cubicBezTo>
                    <a:pt x="191" y="0"/>
                    <a:pt x="1" y="441"/>
                    <a:pt x="263" y="703"/>
                  </a:cubicBezTo>
                  <a:cubicBezTo>
                    <a:pt x="345" y="789"/>
                    <a:pt x="449" y="827"/>
                    <a:pt x="551" y="827"/>
                  </a:cubicBezTo>
                  <a:cubicBezTo>
                    <a:pt x="761" y="827"/>
                    <a:pt x="965" y="665"/>
                    <a:pt x="965" y="417"/>
                  </a:cubicBezTo>
                  <a:cubicBezTo>
                    <a:pt x="977" y="191"/>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9" name="Google Shape;8139;p7"/>
            <p:cNvSpPr/>
            <p:nvPr/>
          </p:nvSpPr>
          <p:spPr>
            <a:xfrm>
              <a:off x="5761125" y="4161950"/>
              <a:ext cx="24125" cy="20850"/>
            </a:xfrm>
            <a:custGeom>
              <a:rect b="b" l="l" r="r" t="t"/>
              <a:pathLst>
                <a:path extrusionOk="0" h="834" w="965">
                  <a:moveTo>
                    <a:pt x="560" y="1"/>
                  </a:moveTo>
                  <a:lnTo>
                    <a:pt x="548" y="12"/>
                  </a:lnTo>
                  <a:cubicBezTo>
                    <a:pt x="0" y="12"/>
                    <a:pt x="0" y="834"/>
                    <a:pt x="548" y="834"/>
                  </a:cubicBezTo>
                  <a:cubicBezTo>
                    <a:pt x="774" y="834"/>
                    <a:pt x="953" y="655"/>
                    <a:pt x="965" y="429"/>
                  </a:cubicBezTo>
                  <a:cubicBezTo>
                    <a:pt x="965" y="191"/>
                    <a:pt x="786" y="12"/>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0" name="Google Shape;8140;p7"/>
            <p:cNvSpPr/>
            <p:nvPr/>
          </p:nvSpPr>
          <p:spPr>
            <a:xfrm>
              <a:off x="5790400" y="4192850"/>
              <a:ext cx="27600" cy="20625"/>
            </a:xfrm>
            <a:custGeom>
              <a:rect b="b" l="l" r="r" t="t"/>
              <a:pathLst>
                <a:path extrusionOk="0" h="825" w="1104">
                  <a:moveTo>
                    <a:pt x="558" y="1"/>
                  </a:moveTo>
                  <a:cubicBezTo>
                    <a:pt x="52" y="1"/>
                    <a:pt x="0" y="766"/>
                    <a:pt x="532" y="824"/>
                  </a:cubicBezTo>
                  <a:lnTo>
                    <a:pt x="604" y="824"/>
                  </a:lnTo>
                  <a:cubicBezTo>
                    <a:pt x="1104" y="777"/>
                    <a:pt x="1104" y="39"/>
                    <a:pt x="604" y="3"/>
                  </a:cubicBezTo>
                  <a:cubicBezTo>
                    <a:pt x="588" y="1"/>
                    <a:pt x="573" y="1"/>
                    <a:pt x="55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1" name="Google Shape;8141;p7"/>
            <p:cNvSpPr/>
            <p:nvPr/>
          </p:nvSpPr>
          <p:spPr>
            <a:xfrm>
              <a:off x="5760825" y="4223575"/>
              <a:ext cx="24125" cy="20675"/>
            </a:xfrm>
            <a:custGeom>
              <a:rect b="b" l="l" r="r" t="t"/>
              <a:pathLst>
                <a:path extrusionOk="0" h="827" w="965">
                  <a:moveTo>
                    <a:pt x="560" y="0"/>
                  </a:moveTo>
                  <a:cubicBezTo>
                    <a:pt x="191" y="0"/>
                    <a:pt x="1" y="441"/>
                    <a:pt x="263" y="703"/>
                  </a:cubicBezTo>
                  <a:cubicBezTo>
                    <a:pt x="344" y="788"/>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2" name="Google Shape;8142;p7"/>
            <p:cNvSpPr/>
            <p:nvPr/>
          </p:nvSpPr>
          <p:spPr>
            <a:xfrm>
              <a:off x="5791575" y="4254525"/>
              <a:ext cx="24050" cy="20400"/>
            </a:xfrm>
            <a:custGeom>
              <a:rect b="b" l="l" r="r" t="t"/>
              <a:pathLst>
                <a:path extrusionOk="0" h="816" w="962">
                  <a:moveTo>
                    <a:pt x="542" y="0"/>
                  </a:moveTo>
                  <a:cubicBezTo>
                    <a:pt x="182" y="0"/>
                    <a:pt x="0" y="432"/>
                    <a:pt x="259" y="691"/>
                  </a:cubicBezTo>
                  <a:cubicBezTo>
                    <a:pt x="341" y="777"/>
                    <a:pt x="446" y="816"/>
                    <a:pt x="549" y="816"/>
                  </a:cubicBezTo>
                  <a:cubicBezTo>
                    <a:pt x="758" y="816"/>
                    <a:pt x="961" y="657"/>
                    <a:pt x="961" y="417"/>
                  </a:cubicBezTo>
                  <a:cubicBezTo>
                    <a:pt x="961" y="191"/>
                    <a:pt x="783" y="12"/>
                    <a:pt x="557" y="12"/>
                  </a:cubicBezTo>
                  <a:lnTo>
                    <a:pt x="557" y="0"/>
                  </a:ln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3" name="Google Shape;8143;p7"/>
            <p:cNvSpPr/>
            <p:nvPr/>
          </p:nvSpPr>
          <p:spPr>
            <a:xfrm>
              <a:off x="5760825" y="4285175"/>
              <a:ext cx="24125" cy="20500"/>
            </a:xfrm>
            <a:custGeom>
              <a:rect b="b" l="l" r="r" t="t"/>
              <a:pathLst>
                <a:path extrusionOk="0" h="820" w="965">
                  <a:moveTo>
                    <a:pt x="560" y="1"/>
                  </a:moveTo>
                  <a:cubicBezTo>
                    <a:pt x="191" y="1"/>
                    <a:pt x="1" y="441"/>
                    <a:pt x="263" y="703"/>
                  </a:cubicBezTo>
                  <a:cubicBezTo>
                    <a:pt x="343" y="784"/>
                    <a:pt x="444" y="820"/>
                    <a:pt x="545" y="820"/>
                  </a:cubicBezTo>
                  <a:cubicBezTo>
                    <a:pt x="757" y="820"/>
                    <a:pt x="965" y="660"/>
                    <a:pt x="965" y="417"/>
                  </a:cubicBezTo>
                  <a:cubicBezTo>
                    <a:pt x="965" y="191"/>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4" name="Google Shape;8144;p7"/>
            <p:cNvSpPr/>
            <p:nvPr/>
          </p:nvSpPr>
          <p:spPr>
            <a:xfrm>
              <a:off x="5791475" y="4315550"/>
              <a:ext cx="24450" cy="20975"/>
            </a:xfrm>
            <a:custGeom>
              <a:rect b="b" l="l" r="r" t="t"/>
              <a:pathLst>
                <a:path extrusionOk="0" h="839" w="978">
                  <a:moveTo>
                    <a:pt x="572" y="0"/>
                  </a:moveTo>
                  <a:lnTo>
                    <a:pt x="561" y="12"/>
                  </a:lnTo>
                  <a:cubicBezTo>
                    <a:pt x="191" y="12"/>
                    <a:pt x="1" y="453"/>
                    <a:pt x="263" y="715"/>
                  </a:cubicBezTo>
                  <a:cubicBezTo>
                    <a:pt x="349" y="800"/>
                    <a:pt x="454" y="839"/>
                    <a:pt x="556" y="839"/>
                  </a:cubicBezTo>
                  <a:cubicBezTo>
                    <a:pt x="766" y="839"/>
                    <a:pt x="965" y="677"/>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5" name="Google Shape;8145;p7"/>
            <p:cNvSpPr/>
            <p:nvPr/>
          </p:nvSpPr>
          <p:spPr>
            <a:xfrm>
              <a:off x="5760825" y="4346500"/>
              <a:ext cx="24125" cy="20700"/>
            </a:xfrm>
            <a:custGeom>
              <a:rect b="b" l="l" r="r" t="t"/>
              <a:pathLst>
                <a:path extrusionOk="0" h="828" w="965">
                  <a:moveTo>
                    <a:pt x="560" y="0"/>
                  </a:moveTo>
                  <a:cubicBezTo>
                    <a:pt x="191" y="0"/>
                    <a:pt x="1" y="441"/>
                    <a:pt x="263" y="703"/>
                  </a:cubicBezTo>
                  <a:cubicBezTo>
                    <a:pt x="344" y="789"/>
                    <a:pt x="448" y="827"/>
                    <a:pt x="551" y="827"/>
                  </a:cubicBezTo>
                  <a:cubicBezTo>
                    <a:pt x="761"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6" name="Google Shape;8146;p7"/>
            <p:cNvSpPr/>
            <p:nvPr/>
          </p:nvSpPr>
          <p:spPr>
            <a:xfrm>
              <a:off x="5798925" y="4377150"/>
              <a:ext cx="16400" cy="8375"/>
            </a:xfrm>
            <a:custGeom>
              <a:rect b="b" l="l" r="r" t="t"/>
              <a:pathLst>
                <a:path extrusionOk="0" h="335" w="656">
                  <a:moveTo>
                    <a:pt x="263" y="1"/>
                  </a:moveTo>
                  <a:lnTo>
                    <a:pt x="263" y="13"/>
                  </a:lnTo>
                  <a:cubicBezTo>
                    <a:pt x="167" y="13"/>
                    <a:pt x="72" y="48"/>
                    <a:pt x="1" y="108"/>
                  </a:cubicBezTo>
                  <a:lnTo>
                    <a:pt x="655" y="334"/>
                  </a:lnTo>
                  <a:cubicBezTo>
                    <a:pt x="620" y="144"/>
                    <a:pt x="453"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7" name="Google Shape;8147;p7"/>
            <p:cNvSpPr/>
            <p:nvPr/>
          </p:nvSpPr>
          <p:spPr>
            <a:xfrm>
              <a:off x="5729875" y="3393400"/>
              <a:ext cx="24125" cy="20400"/>
            </a:xfrm>
            <a:custGeom>
              <a:rect b="b" l="l" r="r" t="t"/>
              <a:pathLst>
                <a:path extrusionOk="0" h="816" w="965">
                  <a:moveTo>
                    <a:pt x="560" y="1"/>
                  </a:moveTo>
                  <a:cubicBezTo>
                    <a:pt x="191" y="1"/>
                    <a:pt x="0" y="441"/>
                    <a:pt x="262" y="691"/>
                  </a:cubicBezTo>
                  <a:cubicBezTo>
                    <a:pt x="348" y="777"/>
                    <a:pt x="453" y="816"/>
                    <a:pt x="556" y="816"/>
                  </a:cubicBezTo>
                  <a:cubicBezTo>
                    <a:pt x="766" y="816"/>
                    <a:pt x="965" y="654"/>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8" name="Google Shape;8148;p7"/>
            <p:cNvSpPr/>
            <p:nvPr/>
          </p:nvSpPr>
          <p:spPr>
            <a:xfrm>
              <a:off x="5699500" y="3424350"/>
              <a:ext cx="24150" cy="20500"/>
            </a:xfrm>
            <a:custGeom>
              <a:rect b="b" l="l" r="r" t="t"/>
              <a:pathLst>
                <a:path extrusionOk="0" h="820" w="966">
                  <a:moveTo>
                    <a:pt x="549" y="1"/>
                  </a:moveTo>
                  <a:cubicBezTo>
                    <a:pt x="179" y="1"/>
                    <a:pt x="1" y="441"/>
                    <a:pt x="263" y="703"/>
                  </a:cubicBezTo>
                  <a:cubicBezTo>
                    <a:pt x="343" y="783"/>
                    <a:pt x="444" y="820"/>
                    <a:pt x="544" y="820"/>
                  </a:cubicBezTo>
                  <a:cubicBezTo>
                    <a:pt x="756" y="820"/>
                    <a:pt x="965" y="657"/>
                    <a:pt x="965" y="406"/>
                  </a:cubicBezTo>
                  <a:cubicBezTo>
                    <a:pt x="965" y="180"/>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9" name="Google Shape;8149;p7"/>
            <p:cNvSpPr/>
            <p:nvPr/>
          </p:nvSpPr>
          <p:spPr>
            <a:xfrm>
              <a:off x="5765000" y="3369300"/>
              <a:ext cx="19950" cy="14000"/>
            </a:xfrm>
            <a:custGeom>
              <a:rect b="b" l="l" r="r" t="t"/>
              <a:pathLst>
                <a:path extrusionOk="0" h="560" w="798">
                  <a:moveTo>
                    <a:pt x="774" y="0"/>
                  </a:moveTo>
                  <a:lnTo>
                    <a:pt x="0" y="238"/>
                  </a:lnTo>
                  <a:cubicBezTo>
                    <a:pt x="48" y="417"/>
                    <a:pt x="203" y="536"/>
                    <a:pt x="393" y="536"/>
                  </a:cubicBezTo>
                  <a:lnTo>
                    <a:pt x="393" y="560"/>
                  </a:lnTo>
                  <a:cubicBezTo>
                    <a:pt x="619" y="560"/>
                    <a:pt x="798" y="369"/>
                    <a:pt x="798" y="155"/>
                  </a:cubicBezTo>
                  <a:cubicBezTo>
                    <a:pt x="798" y="96"/>
                    <a:pt x="786" y="48"/>
                    <a:pt x="7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0" name="Google Shape;8150;p7"/>
            <p:cNvSpPr/>
            <p:nvPr/>
          </p:nvSpPr>
          <p:spPr>
            <a:xfrm>
              <a:off x="5730775" y="345502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1" name="Google Shape;8151;p7"/>
            <p:cNvSpPr/>
            <p:nvPr/>
          </p:nvSpPr>
          <p:spPr>
            <a:xfrm>
              <a:off x="5700100" y="3485675"/>
              <a:ext cx="28000" cy="20575"/>
            </a:xfrm>
            <a:custGeom>
              <a:rect b="b" l="l" r="r" t="t"/>
              <a:pathLst>
                <a:path extrusionOk="0" h="823" w="1120">
                  <a:moveTo>
                    <a:pt x="525" y="1"/>
                  </a:moveTo>
                  <a:cubicBezTo>
                    <a:pt x="1"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2" name="Google Shape;8152;p7"/>
            <p:cNvSpPr/>
            <p:nvPr/>
          </p:nvSpPr>
          <p:spPr>
            <a:xfrm>
              <a:off x="5737000" y="3515150"/>
              <a:ext cx="21950" cy="15075"/>
            </a:xfrm>
            <a:custGeom>
              <a:rect b="b" l="l" r="r" t="t"/>
              <a:pathLst>
                <a:path extrusionOk="0" h="603" w="878">
                  <a:moveTo>
                    <a:pt x="460" y="1"/>
                  </a:moveTo>
                  <a:cubicBezTo>
                    <a:pt x="410" y="1"/>
                    <a:pt x="355" y="15"/>
                    <a:pt x="299" y="48"/>
                  </a:cubicBezTo>
                  <a:lnTo>
                    <a:pt x="275" y="48"/>
                  </a:lnTo>
                  <a:lnTo>
                    <a:pt x="275" y="60"/>
                  </a:lnTo>
                  <a:cubicBezTo>
                    <a:pt x="0" y="246"/>
                    <a:pt x="186" y="602"/>
                    <a:pt x="440" y="602"/>
                  </a:cubicBezTo>
                  <a:cubicBezTo>
                    <a:pt x="494" y="602"/>
                    <a:pt x="552" y="586"/>
                    <a:pt x="608" y="548"/>
                  </a:cubicBezTo>
                  <a:cubicBezTo>
                    <a:pt x="877" y="379"/>
                    <a:pt x="721" y="1"/>
                    <a:pt x="4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3" name="Google Shape;8153;p7"/>
            <p:cNvSpPr/>
            <p:nvPr/>
          </p:nvSpPr>
          <p:spPr>
            <a:xfrm>
              <a:off x="5706275" y="3545825"/>
              <a:ext cx="21775" cy="15225"/>
            </a:xfrm>
            <a:custGeom>
              <a:rect b="b" l="l" r="r" t="t"/>
              <a:pathLst>
                <a:path extrusionOk="0" h="609" w="871">
                  <a:moveTo>
                    <a:pt x="451" y="0"/>
                  </a:moveTo>
                  <a:cubicBezTo>
                    <a:pt x="400" y="0"/>
                    <a:pt x="346" y="14"/>
                    <a:pt x="289" y="47"/>
                  </a:cubicBezTo>
                  <a:lnTo>
                    <a:pt x="278" y="47"/>
                  </a:lnTo>
                  <a:lnTo>
                    <a:pt x="278" y="59"/>
                  </a:lnTo>
                  <a:cubicBezTo>
                    <a:pt x="0" y="247"/>
                    <a:pt x="192" y="608"/>
                    <a:pt x="450" y="608"/>
                  </a:cubicBezTo>
                  <a:cubicBezTo>
                    <a:pt x="502" y="608"/>
                    <a:pt x="557" y="593"/>
                    <a:pt x="611" y="559"/>
                  </a:cubicBezTo>
                  <a:cubicBezTo>
                    <a:pt x="870" y="380"/>
                    <a:pt x="71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4" name="Google Shape;8154;p7"/>
            <p:cNvSpPr/>
            <p:nvPr/>
          </p:nvSpPr>
          <p:spPr>
            <a:xfrm>
              <a:off x="5736925" y="3576500"/>
              <a:ext cx="22050" cy="15200"/>
            </a:xfrm>
            <a:custGeom>
              <a:rect b="b" l="l" r="r" t="t"/>
              <a:pathLst>
                <a:path extrusionOk="0" h="608" w="882">
                  <a:moveTo>
                    <a:pt x="461" y="0"/>
                  </a:moveTo>
                  <a:cubicBezTo>
                    <a:pt x="411" y="0"/>
                    <a:pt x="357" y="14"/>
                    <a:pt x="302" y="47"/>
                  </a:cubicBezTo>
                  <a:lnTo>
                    <a:pt x="278" y="47"/>
                  </a:lnTo>
                  <a:lnTo>
                    <a:pt x="278" y="59"/>
                  </a:lnTo>
                  <a:cubicBezTo>
                    <a:pt x="1" y="247"/>
                    <a:pt x="193" y="608"/>
                    <a:pt x="450" y="608"/>
                  </a:cubicBezTo>
                  <a:cubicBezTo>
                    <a:pt x="502" y="608"/>
                    <a:pt x="557" y="593"/>
                    <a:pt x="611" y="559"/>
                  </a:cubicBezTo>
                  <a:cubicBezTo>
                    <a:pt x="881" y="389"/>
                    <a:pt x="723" y="0"/>
                    <a:pt x="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5" name="Google Shape;8155;p7"/>
            <p:cNvSpPr/>
            <p:nvPr/>
          </p:nvSpPr>
          <p:spPr>
            <a:xfrm>
              <a:off x="5700100" y="3608675"/>
              <a:ext cx="28000" cy="20500"/>
            </a:xfrm>
            <a:custGeom>
              <a:rect b="b" l="l" r="r" t="t"/>
              <a:pathLst>
                <a:path extrusionOk="0" h="820" w="1120">
                  <a:moveTo>
                    <a:pt x="560" y="1"/>
                  </a:moveTo>
                  <a:cubicBezTo>
                    <a:pt x="548" y="1"/>
                    <a:pt x="536" y="4"/>
                    <a:pt x="525" y="10"/>
                  </a:cubicBezTo>
                  <a:cubicBezTo>
                    <a:pt x="1" y="57"/>
                    <a:pt x="36"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7"/>
            <p:cNvSpPr/>
            <p:nvPr/>
          </p:nvSpPr>
          <p:spPr>
            <a:xfrm>
              <a:off x="5730775" y="3639575"/>
              <a:ext cx="28300" cy="20550"/>
            </a:xfrm>
            <a:custGeom>
              <a:rect b="b" l="l" r="r" t="t"/>
              <a:pathLst>
                <a:path extrusionOk="0" h="822" w="1132">
                  <a:moveTo>
                    <a:pt x="524" y="0"/>
                  </a:moveTo>
                  <a:cubicBezTo>
                    <a:pt x="0" y="48"/>
                    <a:pt x="48" y="822"/>
                    <a:pt x="560" y="822"/>
                  </a:cubicBezTo>
                  <a:cubicBezTo>
                    <a:pt x="1084" y="822"/>
                    <a:pt x="1131" y="48"/>
                    <a:pt x="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7" name="Google Shape;8157;p7"/>
            <p:cNvSpPr/>
            <p:nvPr/>
          </p:nvSpPr>
          <p:spPr>
            <a:xfrm>
              <a:off x="5705900" y="3669000"/>
              <a:ext cx="21925" cy="15100"/>
            </a:xfrm>
            <a:custGeom>
              <a:rect b="b" l="l" r="r" t="t"/>
              <a:pathLst>
                <a:path extrusionOk="0" h="604" w="877">
                  <a:moveTo>
                    <a:pt x="450" y="1"/>
                  </a:moveTo>
                  <a:cubicBezTo>
                    <a:pt x="404" y="1"/>
                    <a:pt x="355" y="12"/>
                    <a:pt x="304" y="38"/>
                  </a:cubicBezTo>
                  <a:lnTo>
                    <a:pt x="293" y="38"/>
                  </a:lnTo>
                  <a:lnTo>
                    <a:pt x="293" y="49"/>
                  </a:lnTo>
                  <a:cubicBezTo>
                    <a:pt x="1" y="220"/>
                    <a:pt x="177" y="604"/>
                    <a:pt x="439" y="604"/>
                  </a:cubicBezTo>
                  <a:cubicBezTo>
                    <a:pt x="487" y="604"/>
                    <a:pt x="539" y="591"/>
                    <a:pt x="590" y="561"/>
                  </a:cubicBezTo>
                  <a:cubicBezTo>
                    <a:pt x="876" y="408"/>
                    <a:pt x="724" y="1"/>
                    <a:pt x="4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8" name="Google Shape;8158;p7"/>
            <p:cNvSpPr/>
            <p:nvPr/>
          </p:nvSpPr>
          <p:spPr>
            <a:xfrm>
              <a:off x="5729875" y="3700575"/>
              <a:ext cx="24125" cy="20700"/>
            </a:xfrm>
            <a:custGeom>
              <a:rect b="b" l="l" r="r" t="t"/>
              <a:pathLst>
                <a:path extrusionOk="0" h="828" w="965">
                  <a:moveTo>
                    <a:pt x="560" y="1"/>
                  </a:moveTo>
                  <a:cubicBezTo>
                    <a:pt x="191" y="1"/>
                    <a:pt x="0" y="453"/>
                    <a:pt x="262" y="703"/>
                  </a:cubicBezTo>
                  <a:cubicBezTo>
                    <a:pt x="348" y="789"/>
                    <a:pt x="453" y="828"/>
                    <a:pt x="556" y="828"/>
                  </a:cubicBezTo>
                  <a:cubicBezTo>
                    <a:pt x="766"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9" name="Google Shape;8159;p7"/>
            <p:cNvSpPr/>
            <p:nvPr/>
          </p:nvSpPr>
          <p:spPr>
            <a:xfrm>
              <a:off x="5699200" y="3731550"/>
              <a:ext cx="24150" cy="20475"/>
            </a:xfrm>
            <a:custGeom>
              <a:rect b="b" l="l" r="r" t="t"/>
              <a:pathLst>
                <a:path extrusionOk="0" h="819" w="966">
                  <a:moveTo>
                    <a:pt x="549" y="0"/>
                  </a:moveTo>
                  <a:cubicBezTo>
                    <a:pt x="191"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0" name="Google Shape;8160;p7"/>
            <p:cNvSpPr/>
            <p:nvPr/>
          </p:nvSpPr>
          <p:spPr>
            <a:xfrm>
              <a:off x="5729875" y="3762200"/>
              <a:ext cx="24125" cy="20625"/>
            </a:xfrm>
            <a:custGeom>
              <a:rect b="b" l="l" r="r" t="t"/>
              <a:pathLst>
                <a:path extrusionOk="0" h="825" w="965">
                  <a:moveTo>
                    <a:pt x="560" y="0"/>
                  </a:moveTo>
                  <a:cubicBezTo>
                    <a:pt x="191" y="0"/>
                    <a:pt x="0" y="441"/>
                    <a:pt x="262" y="703"/>
                  </a:cubicBezTo>
                  <a:cubicBezTo>
                    <a:pt x="346" y="787"/>
                    <a:pt x="449" y="824"/>
                    <a:pt x="549" y="824"/>
                  </a:cubicBezTo>
                  <a:cubicBezTo>
                    <a:pt x="761"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1" name="Google Shape;8161;p7"/>
            <p:cNvSpPr/>
            <p:nvPr/>
          </p:nvSpPr>
          <p:spPr>
            <a:xfrm>
              <a:off x="5699800" y="379285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2" name="Google Shape;8162;p7"/>
            <p:cNvSpPr/>
            <p:nvPr/>
          </p:nvSpPr>
          <p:spPr>
            <a:xfrm>
              <a:off x="5729875" y="3823825"/>
              <a:ext cx="24125" cy="20475"/>
            </a:xfrm>
            <a:custGeom>
              <a:rect b="b" l="l" r="r" t="t"/>
              <a:pathLst>
                <a:path extrusionOk="0" h="819" w="965">
                  <a:moveTo>
                    <a:pt x="560" y="0"/>
                  </a:moveTo>
                  <a:cubicBezTo>
                    <a:pt x="191" y="0"/>
                    <a:pt x="0" y="441"/>
                    <a:pt x="262" y="703"/>
                  </a:cubicBezTo>
                  <a:cubicBezTo>
                    <a:pt x="346" y="783"/>
                    <a:pt x="448" y="819"/>
                    <a:pt x="548"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3" name="Google Shape;8163;p7"/>
            <p:cNvSpPr/>
            <p:nvPr/>
          </p:nvSpPr>
          <p:spPr>
            <a:xfrm>
              <a:off x="5699200" y="3854475"/>
              <a:ext cx="24150" cy="20625"/>
            </a:xfrm>
            <a:custGeom>
              <a:rect b="b" l="l" r="r" t="t"/>
              <a:pathLst>
                <a:path extrusionOk="0" h="825" w="966">
                  <a:moveTo>
                    <a:pt x="549" y="0"/>
                  </a:moveTo>
                  <a:cubicBezTo>
                    <a:pt x="191" y="0"/>
                    <a:pt x="1" y="441"/>
                    <a:pt x="263" y="703"/>
                  </a:cubicBezTo>
                  <a:cubicBezTo>
                    <a:pt x="347" y="787"/>
                    <a:pt x="449" y="824"/>
                    <a:pt x="549" y="824"/>
                  </a:cubicBezTo>
                  <a:cubicBezTo>
                    <a:pt x="762" y="824"/>
                    <a:pt x="965" y="656"/>
                    <a:pt x="965" y="405"/>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4" name="Google Shape;8164;p7"/>
            <p:cNvSpPr/>
            <p:nvPr/>
          </p:nvSpPr>
          <p:spPr>
            <a:xfrm>
              <a:off x="5729875" y="3885125"/>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5" name="Google Shape;8165;p7"/>
            <p:cNvSpPr/>
            <p:nvPr/>
          </p:nvSpPr>
          <p:spPr>
            <a:xfrm>
              <a:off x="5699200" y="3915800"/>
              <a:ext cx="24150" cy="20675"/>
            </a:xfrm>
            <a:custGeom>
              <a:rect b="b" l="l" r="r" t="t"/>
              <a:pathLst>
                <a:path extrusionOk="0" h="827" w="966">
                  <a:moveTo>
                    <a:pt x="549" y="0"/>
                  </a:moveTo>
                  <a:cubicBezTo>
                    <a:pt x="191" y="0"/>
                    <a:pt x="1" y="453"/>
                    <a:pt x="263" y="703"/>
                  </a:cubicBezTo>
                  <a:cubicBezTo>
                    <a:pt x="349" y="788"/>
                    <a:pt x="454" y="827"/>
                    <a:pt x="556" y="827"/>
                  </a:cubicBezTo>
                  <a:cubicBezTo>
                    <a:pt x="766"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6" name="Google Shape;8166;p7"/>
            <p:cNvSpPr/>
            <p:nvPr/>
          </p:nvSpPr>
          <p:spPr>
            <a:xfrm>
              <a:off x="5730775" y="3946225"/>
              <a:ext cx="28000" cy="20775"/>
            </a:xfrm>
            <a:custGeom>
              <a:rect b="b" l="l" r="r" t="t"/>
              <a:pathLst>
                <a:path extrusionOk="0" h="831" w="1120">
                  <a:moveTo>
                    <a:pt x="560" y="1"/>
                  </a:moveTo>
                  <a:cubicBezTo>
                    <a:pt x="548" y="1"/>
                    <a:pt x="536" y="3"/>
                    <a:pt x="524" y="9"/>
                  </a:cubicBezTo>
                  <a:cubicBezTo>
                    <a:pt x="0" y="57"/>
                    <a:pt x="36" y="831"/>
                    <a:pt x="560" y="831"/>
                  </a:cubicBezTo>
                  <a:cubicBezTo>
                    <a:pt x="1072"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7" name="Google Shape;8167;p7"/>
            <p:cNvSpPr/>
            <p:nvPr/>
          </p:nvSpPr>
          <p:spPr>
            <a:xfrm>
              <a:off x="5699800" y="3977100"/>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8" name="Google Shape;8168;p7"/>
            <p:cNvSpPr/>
            <p:nvPr/>
          </p:nvSpPr>
          <p:spPr>
            <a:xfrm>
              <a:off x="5743850" y="3997850"/>
              <a:ext cx="20275" cy="20300"/>
            </a:xfrm>
            <a:custGeom>
              <a:rect b="b" l="l" r="r" t="t"/>
              <a:pathLst>
                <a:path extrusionOk="0" h="812" w="811">
                  <a:moveTo>
                    <a:pt x="386" y="1"/>
                  </a:moveTo>
                  <a:cubicBezTo>
                    <a:pt x="190" y="1"/>
                    <a:pt x="1" y="127"/>
                    <a:pt x="1" y="397"/>
                  </a:cubicBezTo>
                  <a:lnTo>
                    <a:pt x="1" y="409"/>
                  </a:lnTo>
                  <a:cubicBezTo>
                    <a:pt x="1" y="685"/>
                    <a:pt x="190" y="811"/>
                    <a:pt x="386" y="811"/>
                  </a:cubicBezTo>
                  <a:cubicBezTo>
                    <a:pt x="594" y="811"/>
                    <a:pt x="811" y="667"/>
                    <a:pt x="811" y="409"/>
                  </a:cubicBezTo>
                  <a:cubicBezTo>
                    <a:pt x="811" y="145"/>
                    <a:pt x="594" y="1"/>
                    <a:pt x="3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9" name="Google Shape;8169;p7"/>
            <p:cNvSpPr/>
            <p:nvPr/>
          </p:nvSpPr>
          <p:spPr>
            <a:xfrm>
              <a:off x="5699200" y="4038425"/>
              <a:ext cx="24150" cy="20700"/>
            </a:xfrm>
            <a:custGeom>
              <a:rect b="b" l="l" r="r" t="t"/>
              <a:pathLst>
                <a:path extrusionOk="0" h="828" w="966">
                  <a:moveTo>
                    <a:pt x="549" y="0"/>
                  </a:moveTo>
                  <a:cubicBezTo>
                    <a:pt x="180" y="0"/>
                    <a:pt x="1" y="453"/>
                    <a:pt x="263" y="703"/>
                  </a:cubicBezTo>
                  <a:cubicBezTo>
                    <a:pt x="349" y="789"/>
                    <a:pt x="454" y="827"/>
                    <a:pt x="556" y="827"/>
                  </a:cubicBezTo>
                  <a:cubicBezTo>
                    <a:pt x="766" y="827"/>
                    <a:pt x="965" y="665"/>
                    <a:pt x="965" y="417"/>
                  </a:cubicBezTo>
                  <a:cubicBezTo>
                    <a:pt x="953" y="191"/>
                    <a:pt x="775" y="24"/>
                    <a:pt x="561" y="24"/>
                  </a:cubicBezTo>
                  <a:lnTo>
                    <a:pt x="54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0" name="Google Shape;8170;p7"/>
            <p:cNvSpPr/>
            <p:nvPr/>
          </p:nvSpPr>
          <p:spPr>
            <a:xfrm>
              <a:off x="57298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1" name="Google Shape;8171;p7"/>
            <p:cNvSpPr/>
            <p:nvPr/>
          </p:nvSpPr>
          <p:spPr>
            <a:xfrm>
              <a:off x="5699800" y="4100325"/>
              <a:ext cx="28300" cy="20575"/>
            </a:xfrm>
            <a:custGeom>
              <a:rect b="b" l="l" r="r" t="t"/>
              <a:pathLst>
                <a:path extrusionOk="0" h="823" w="1132">
                  <a:moveTo>
                    <a:pt x="525" y="1"/>
                  </a:moveTo>
                  <a:cubicBezTo>
                    <a:pt x="1" y="49"/>
                    <a:pt x="48" y="822"/>
                    <a:pt x="572"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2" name="Google Shape;8172;p7"/>
            <p:cNvSpPr/>
            <p:nvPr/>
          </p:nvSpPr>
          <p:spPr>
            <a:xfrm>
              <a:off x="5730775" y="4131075"/>
              <a:ext cx="28000" cy="20475"/>
            </a:xfrm>
            <a:custGeom>
              <a:rect b="b" l="l" r="r" t="t"/>
              <a:pathLst>
                <a:path extrusionOk="0" h="819" w="1120">
                  <a:moveTo>
                    <a:pt x="560" y="0"/>
                  </a:moveTo>
                  <a:cubicBezTo>
                    <a:pt x="548" y="0"/>
                    <a:pt x="536" y="3"/>
                    <a:pt x="524" y="9"/>
                  </a:cubicBezTo>
                  <a:cubicBezTo>
                    <a:pt x="0" y="57"/>
                    <a:pt x="36" y="819"/>
                    <a:pt x="560" y="819"/>
                  </a:cubicBezTo>
                  <a:cubicBezTo>
                    <a:pt x="1072" y="819"/>
                    <a:pt x="1119" y="57"/>
                    <a:pt x="595" y="9"/>
                  </a:cubicBezTo>
                  <a:cubicBezTo>
                    <a:pt x="583"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3" name="Google Shape;8173;p7"/>
            <p:cNvSpPr/>
            <p:nvPr/>
          </p:nvSpPr>
          <p:spPr>
            <a:xfrm>
              <a:off x="5699300" y="4161950"/>
              <a:ext cx="24050" cy="20500"/>
            </a:xfrm>
            <a:custGeom>
              <a:rect b="b" l="l" r="r" t="t"/>
              <a:pathLst>
                <a:path extrusionOk="0" h="820" w="962">
                  <a:moveTo>
                    <a:pt x="530" y="0"/>
                  </a:moveTo>
                  <a:cubicBezTo>
                    <a:pt x="171" y="0"/>
                    <a:pt x="0" y="444"/>
                    <a:pt x="259" y="703"/>
                  </a:cubicBezTo>
                  <a:cubicBezTo>
                    <a:pt x="343" y="783"/>
                    <a:pt x="445" y="819"/>
                    <a:pt x="545" y="819"/>
                  </a:cubicBezTo>
                  <a:cubicBezTo>
                    <a:pt x="758" y="819"/>
                    <a:pt x="961" y="656"/>
                    <a:pt x="961" y="405"/>
                  </a:cubicBezTo>
                  <a:cubicBezTo>
                    <a:pt x="961" y="179"/>
                    <a:pt x="771" y="1"/>
                    <a:pt x="545"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4" name="Google Shape;8174;p7"/>
            <p:cNvSpPr/>
            <p:nvPr/>
          </p:nvSpPr>
          <p:spPr>
            <a:xfrm>
              <a:off x="5729875" y="4192600"/>
              <a:ext cx="24125" cy="20650"/>
            </a:xfrm>
            <a:custGeom>
              <a:rect b="b" l="l" r="r" t="t"/>
              <a:pathLst>
                <a:path extrusionOk="0" h="826" w="965">
                  <a:moveTo>
                    <a:pt x="560" y="1"/>
                  </a:moveTo>
                  <a:cubicBezTo>
                    <a:pt x="191" y="1"/>
                    <a:pt x="0" y="441"/>
                    <a:pt x="262" y="703"/>
                  </a:cubicBezTo>
                  <a:cubicBezTo>
                    <a:pt x="347" y="788"/>
                    <a:pt x="450" y="825"/>
                    <a:pt x="550" y="825"/>
                  </a:cubicBezTo>
                  <a:cubicBezTo>
                    <a:pt x="762" y="825"/>
                    <a:pt x="965" y="660"/>
                    <a:pt x="965" y="418"/>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5" name="Google Shape;8175;p7"/>
            <p:cNvSpPr/>
            <p:nvPr/>
          </p:nvSpPr>
          <p:spPr>
            <a:xfrm>
              <a:off x="5699200" y="4223275"/>
              <a:ext cx="24150" cy="20625"/>
            </a:xfrm>
            <a:custGeom>
              <a:rect b="b" l="l" r="r" t="t"/>
              <a:pathLst>
                <a:path extrusionOk="0" h="825" w="966">
                  <a:moveTo>
                    <a:pt x="549" y="0"/>
                  </a:moveTo>
                  <a:cubicBezTo>
                    <a:pt x="191" y="0"/>
                    <a:pt x="1" y="441"/>
                    <a:pt x="263" y="703"/>
                  </a:cubicBezTo>
                  <a:cubicBezTo>
                    <a:pt x="347" y="787"/>
                    <a:pt x="450" y="825"/>
                    <a:pt x="551" y="825"/>
                  </a:cubicBezTo>
                  <a:cubicBezTo>
                    <a:pt x="763" y="825"/>
                    <a:pt x="965" y="659"/>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6" name="Google Shape;8176;p7"/>
            <p:cNvSpPr/>
            <p:nvPr/>
          </p:nvSpPr>
          <p:spPr>
            <a:xfrm>
              <a:off x="5730775" y="4254525"/>
              <a:ext cx="28000" cy="20550"/>
            </a:xfrm>
            <a:custGeom>
              <a:rect b="b" l="l" r="r" t="t"/>
              <a:pathLst>
                <a:path extrusionOk="0" h="822" w="1120">
                  <a:moveTo>
                    <a:pt x="524" y="0"/>
                  </a:moveTo>
                  <a:cubicBezTo>
                    <a:pt x="0" y="48"/>
                    <a:pt x="36" y="822"/>
                    <a:pt x="560" y="822"/>
                  </a:cubicBezTo>
                  <a:cubicBezTo>
                    <a:pt x="1072"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7" name="Google Shape;8177;p7"/>
            <p:cNvSpPr/>
            <p:nvPr/>
          </p:nvSpPr>
          <p:spPr>
            <a:xfrm>
              <a:off x="5699800" y="4285175"/>
              <a:ext cx="28300" cy="20575"/>
            </a:xfrm>
            <a:custGeom>
              <a:rect b="b" l="l" r="r" t="t"/>
              <a:pathLst>
                <a:path extrusionOk="0" h="823" w="1132">
                  <a:moveTo>
                    <a:pt x="525" y="1"/>
                  </a:moveTo>
                  <a:cubicBezTo>
                    <a:pt x="1" y="48"/>
                    <a:pt x="48" y="822"/>
                    <a:pt x="572"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8" name="Google Shape;8178;p7"/>
            <p:cNvSpPr/>
            <p:nvPr/>
          </p:nvSpPr>
          <p:spPr>
            <a:xfrm>
              <a:off x="5736950" y="4314375"/>
              <a:ext cx="21775" cy="15225"/>
            </a:xfrm>
            <a:custGeom>
              <a:rect b="b" l="l" r="r" t="t"/>
              <a:pathLst>
                <a:path extrusionOk="0" h="609" w="871">
                  <a:moveTo>
                    <a:pt x="448" y="1"/>
                  </a:moveTo>
                  <a:cubicBezTo>
                    <a:pt x="398" y="1"/>
                    <a:pt x="344" y="15"/>
                    <a:pt x="289" y="47"/>
                  </a:cubicBezTo>
                  <a:lnTo>
                    <a:pt x="277" y="47"/>
                  </a:lnTo>
                  <a:lnTo>
                    <a:pt x="277" y="59"/>
                  </a:lnTo>
                  <a:cubicBezTo>
                    <a:pt x="1" y="256"/>
                    <a:pt x="190" y="609"/>
                    <a:pt x="446" y="609"/>
                  </a:cubicBezTo>
                  <a:cubicBezTo>
                    <a:pt x="499" y="609"/>
                    <a:pt x="555" y="594"/>
                    <a:pt x="610" y="559"/>
                  </a:cubicBezTo>
                  <a:cubicBezTo>
                    <a:pt x="870" y="389"/>
                    <a:pt x="710" y="1"/>
                    <a:pt x="4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9" name="Google Shape;8179;p7"/>
            <p:cNvSpPr/>
            <p:nvPr/>
          </p:nvSpPr>
          <p:spPr>
            <a:xfrm>
              <a:off x="5706650" y="4346500"/>
              <a:ext cx="16100" cy="8050"/>
            </a:xfrm>
            <a:custGeom>
              <a:rect b="b" l="l" r="r" t="t"/>
              <a:pathLst>
                <a:path extrusionOk="0" h="322" w="644">
                  <a:moveTo>
                    <a:pt x="263" y="0"/>
                  </a:moveTo>
                  <a:lnTo>
                    <a:pt x="251" y="12"/>
                  </a:lnTo>
                  <a:cubicBezTo>
                    <a:pt x="155" y="12"/>
                    <a:pt x="72" y="48"/>
                    <a:pt x="1" y="108"/>
                  </a:cubicBezTo>
                  <a:lnTo>
                    <a:pt x="644" y="322"/>
                  </a:lnTo>
                  <a:cubicBezTo>
                    <a:pt x="608" y="143"/>
                    <a:pt x="453"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0" name="Google Shape;8180;p7"/>
            <p:cNvSpPr/>
            <p:nvPr/>
          </p:nvSpPr>
          <p:spPr>
            <a:xfrm>
              <a:off x="5672125" y="3397575"/>
              <a:ext cx="20575" cy="16400"/>
            </a:xfrm>
            <a:custGeom>
              <a:rect b="b" l="l" r="r" t="t"/>
              <a:pathLst>
                <a:path extrusionOk="0" h="656" w="823">
                  <a:moveTo>
                    <a:pt x="739" y="0"/>
                  </a:moveTo>
                  <a:lnTo>
                    <a:pt x="1" y="227"/>
                  </a:lnTo>
                  <a:lnTo>
                    <a:pt x="1" y="238"/>
                  </a:lnTo>
                  <a:cubicBezTo>
                    <a:pt x="1" y="465"/>
                    <a:pt x="179" y="655"/>
                    <a:pt x="405" y="655"/>
                  </a:cubicBezTo>
                  <a:lnTo>
                    <a:pt x="405" y="643"/>
                  </a:lnTo>
                  <a:cubicBezTo>
                    <a:pt x="632" y="643"/>
                    <a:pt x="810" y="465"/>
                    <a:pt x="822" y="238"/>
                  </a:cubicBezTo>
                  <a:cubicBezTo>
                    <a:pt x="810" y="155"/>
                    <a:pt x="786" y="72"/>
                    <a:pt x="7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1" name="Google Shape;8181;p7"/>
            <p:cNvSpPr/>
            <p:nvPr/>
          </p:nvSpPr>
          <p:spPr>
            <a:xfrm>
              <a:off x="5637900" y="3424075"/>
              <a:ext cx="24125" cy="20400"/>
            </a:xfrm>
            <a:custGeom>
              <a:rect b="b" l="l" r="r" t="t"/>
              <a:pathLst>
                <a:path extrusionOk="0" h="816" w="965">
                  <a:moveTo>
                    <a:pt x="560" y="0"/>
                  </a:moveTo>
                  <a:cubicBezTo>
                    <a:pt x="191" y="0"/>
                    <a:pt x="0" y="441"/>
                    <a:pt x="262" y="691"/>
                  </a:cubicBezTo>
                  <a:cubicBezTo>
                    <a:pt x="345" y="777"/>
                    <a:pt x="449" y="815"/>
                    <a:pt x="552" y="815"/>
                  </a:cubicBezTo>
                  <a:cubicBezTo>
                    <a:pt x="761" y="815"/>
                    <a:pt x="965" y="656"/>
                    <a:pt x="965" y="417"/>
                  </a:cubicBezTo>
                  <a:cubicBezTo>
                    <a:pt x="953"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2" name="Google Shape;8182;p7"/>
            <p:cNvSpPr/>
            <p:nvPr/>
          </p:nvSpPr>
          <p:spPr>
            <a:xfrm>
              <a:off x="5668550" y="3455025"/>
              <a:ext cx="24150" cy="20400"/>
            </a:xfrm>
            <a:custGeom>
              <a:rect b="b" l="l" r="r" t="t"/>
              <a:pathLst>
                <a:path extrusionOk="0" h="816" w="966">
                  <a:moveTo>
                    <a:pt x="548" y="0"/>
                  </a:moveTo>
                  <a:cubicBezTo>
                    <a:pt x="179" y="0"/>
                    <a:pt x="1" y="441"/>
                    <a:pt x="263" y="691"/>
                  </a:cubicBezTo>
                  <a:cubicBezTo>
                    <a:pt x="345" y="777"/>
                    <a:pt x="448" y="815"/>
                    <a:pt x="551" y="815"/>
                  </a:cubicBezTo>
                  <a:cubicBezTo>
                    <a:pt x="761" y="815"/>
                    <a:pt x="965" y="653"/>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3" name="Google Shape;8183;p7"/>
            <p:cNvSpPr/>
            <p:nvPr/>
          </p:nvSpPr>
          <p:spPr>
            <a:xfrm>
              <a:off x="5637975" y="3485675"/>
              <a:ext cx="24050" cy="20400"/>
            </a:xfrm>
            <a:custGeom>
              <a:rect b="b" l="l" r="r" t="t"/>
              <a:pathLst>
                <a:path extrusionOk="0" h="816" w="962">
                  <a:moveTo>
                    <a:pt x="542" y="0"/>
                  </a:moveTo>
                  <a:cubicBezTo>
                    <a:pt x="183" y="0"/>
                    <a:pt x="1" y="433"/>
                    <a:pt x="259" y="691"/>
                  </a:cubicBezTo>
                  <a:cubicBezTo>
                    <a:pt x="341" y="777"/>
                    <a:pt x="445" y="816"/>
                    <a:pt x="547" y="816"/>
                  </a:cubicBezTo>
                  <a:cubicBezTo>
                    <a:pt x="757" y="816"/>
                    <a:pt x="962" y="654"/>
                    <a:pt x="962" y="405"/>
                  </a:cubicBezTo>
                  <a:cubicBezTo>
                    <a:pt x="962" y="191"/>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4" name="Google Shape;8184;p7"/>
            <p:cNvSpPr/>
            <p:nvPr/>
          </p:nvSpPr>
          <p:spPr>
            <a:xfrm>
              <a:off x="5668250" y="3516325"/>
              <a:ext cx="28300" cy="19975"/>
            </a:xfrm>
            <a:custGeom>
              <a:rect b="b" l="l" r="r" t="t"/>
              <a:pathLst>
                <a:path extrusionOk="0" h="799" w="1132">
                  <a:moveTo>
                    <a:pt x="560" y="1"/>
                  </a:moveTo>
                  <a:cubicBezTo>
                    <a:pt x="1" y="1"/>
                    <a:pt x="72" y="799"/>
                    <a:pt x="572" y="799"/>
                  </a:cubicBezTo>
                  <a:cubicBezTo>
                    <a:pt x="1060" y="799"/>
                    <a:pt x="1132"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5" name="Google Shape;8185;p7"/>
            <p:cNvSpPr/>
            <p:nvPr/>
          </p:nvSpPr>
          <p:spPr>
            <a:xfrm>
              <a:off x="5636500" y="3546950"/>
              <a:ext cx="27900" cy="20600"/>
            </a:xfrm>
            <a:custGeom>
              <a:rect b="b" l="l" r="r" t="t"/>
              <a:pathLst>
                <a:path extrusionOk="0" h="824" w="1116">
                  <a:moveTo>
                    <a:pt x="571" y="0"/>
                  </a:moveTo>
                  <a:cubicBezTo>
                    <a:pt x="64" y="0"/>
                    <a:pt x="0" y="778"/>
                    <a:pt x="533"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6" name="Google Shape;8186;p7"/>
            <p:cNvSpPr/>
            <p:nvPr/>
          </p:nvSpPr>
          <p:spPr>
            <a:xfrm>
              <a:off x="5668550" y="3577650"/>
              <a:ext cx="24150" cy="20625"/>
            </a:xfrm>
            <a:custGeom>
              <a:rect b="b" l="l" r="r" t="t"/>
              <a:pathLst>
                <a:path extrusionOk="0" h="825" w="966">
                  <a:moveTo>
                    <a:pt x="548" y="1"/>
                  </a:moveTo>
                  <a:cubicBezTo>
                    <a:pt x="179" y="1"/>
                    <a:pt x="1" y="441"/>
                    <a:pt x="263" y="703"/>
                  </a:cubicBezTo>
                  <a:cubicBezTo>
                    <a:pt x="343" y="788"/>
                    <a:pt x="445" y="825"/>
                    <a:pt x="545" y="825"/>
                  </a:cubicBezTo>
                  <a:cubicBezTo>
                    <a:pt x="757" y="825"/>
                    <a:pt x="965" y="659"/>
                    <a:pt x="965" y="417"/>
                  </a:cubicBezTo>
                  <a:cubicBezTo>
                    <a:pt x="965" y="179"/>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7" name="Google Shape;8187;p7"/>
            <p:cNvSpPr/>
            <p:nvPr/>
          </p:nvSpPr>
          <p:spPr>
            <a:xfrm>
              <a:off x="5637900" y="3608600"/>
              <a:ext cx="24125" cy="20425"/>
            </a:xfrm>
            <a:custGeom>
              <a:rect b="b" l="l" r="r" t="t"/>
              <a:pathLst>
                <a:path extrusionOk="0" h="817" w="965">
                  <a:moveTo>
                    <a:pt x="560" y="1"/>
                  </a:moveTo>
                  <a:cubicBezTo>
                    <a:pt x="191" y="1"/>
                    <a:pt x="0" y="441"/>
                    <a:pt x="262" y="691"/>
                  </a:cubicBezTo>
                  <a:cubicBezTo>
                    <a:pt x="345" y="778"/>
                    <a:pt x="449" y="816"/>
                    <a:pt x="552" y="816"/>
                  </a:cubicBezTo>
                  <a:cubicBezTo>
                    <a:pt x="761" y="816"/>
                    <a:pt x="965" y="657"/>
                    <a:pt x="965" y="418"/>
                  </a:cubicBezTo>
                  <a:cubicBezTo>
                    <a:pt x="965"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8" name="Google Shape;8188;p7"/>
            <p:cNvSpPr/>
            <p:nvPr/>
          </p:nvSpPr>
          <p:spPr>
            <a:xfrm>
              <a:off x="5668550" y="3639275"/>
              <a:ext cx="24150" cy="20625"/>
            </a:xfrm>
            <a:custGeom>
              <a:rect b="b" l="l" r="r" t="t"/>
              <a:pathLst>
                <a:path extrusionOk="0" h="825" w="966">
                  <a:moveTo>
                    <a:pt x="548" y="0"/>
                  </a:moveTo>
                  <a:cubicBezTo>
                    <a:pt x="179" y="0"/>
                    <a:pt x="1" y="441"/>
                    <a:pt x="263" y="703"/>
                  </a:cubicBezTo>
                  <a:cubicBezTo>
                    <a:pt x="343" y="787"/>
                    <a:pt x="445" y="825"/>
                    <a:pt x="545" y="825"/>
                  </a:cubicBezTo>
                  <a:cubicBezTo>
                    <a:pt x="757" y="825"/>
                    <a:pt x="965" y="659"/>
                    <a:pt x="965" y="417"/>
                  </a:cubicBezTo>
                  <a:cubicBezTo>
                    <a:pt x="965" y="191"/>
                    <a:pt x="775"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9" name="Google Shape;8189;p7"/>
            <p:cNvSpPr/>
            <p:nvPr/>
          </p:nvSpPr>
          <p:spPr>
            <a:xfrm>
              <a:off x="5637900"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0" name="Google Shape;8190;p7"/>
            <p:cNvSpPr/>
            <p:nvPr/>
          </p:nvSpPr>
          <p:spPr>
            <a:xfrm>
              <a:off x="5668550" y="3700575"/>
              <a:ext cx="24150" cy="20700"/>
            </a:xfrm>
            <a:custGeom>
              <a:rect b="b" l="l" r="r" t="t"/>
              <a:pathLst>
                <a:path extrusionOk="0" h="828" w="966">
                  <a:moveTo>
                    <a:pt x="548" y="1"/>
                  </a:moveTo>
                  <a:cubicBezTo>
                    <a:pt x="179" y="1"/>
                    <a:pt x="1" y="453"/>
                    <a:pt x="263" y="703"/>
                  </a:cubicBezTo>
                  <a:cubicBezTo>
                    <a:pt x="345" y="789"/>
                    <a:pt x="448" y="828"/>
                    <a:pt x="551" y="828"/>
                  </a:cubicBezTo>
                  <a:cubicBezTo>
                    <a:pt x="761" y="828"/>
                    <a:pt x="965" y="666"/>
                    <a:pt x="965"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1" name="Google Shape;8191;p7"/>
            <p:cNvSpPr/>
            <p:nvPr/>
          </p:nvSpPr>
          <p:spPr>
            <a:xfrm>
              <a:off x="5637975" y="3731525"/>
              <a:ext cx="24050" cy="20425"/>
            </a:xfrm>
            <a:custGeom>
              <a:rect b="b" l="l" r="r" t="t"/>
              <a:pathLst>
                <a:path extrusionOk="0" h="817" w="962">
                  <a:moveTo>
                    <a:pt x="542" y="1"/>
                  </a:moveTo>
                  <a:cubicBezTo>
                    <a:pt x="183" y="1"/>
                    <a:pt x="1" y="433"/>
                    <a:pt x="259" y="692"/>
                  </a:cubicBezTo>
                  <a:cubicBezTo>
                    <a:pt x="342"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2" name="Google Shape;8192;p7"/>
            <p:cNvSpPr/>
            <p:nvPr/>
          </p:nvSpPr>
          <p:spPr>
            <a:xfrm>
              <a:off x="5668550" y="3762200"/>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3" name="Google Shape;8193;p7"/>
            <p:cNvSpPr/>
            <p:nvPr/>
          </p:nvSpPr>
          <p:spPr>
            <a:xfrm>
              <a:off x="5637900" y="3792850"/>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4" name="Google Shape;8194;p7"/>
            <p:cNvSpPr/>
            <p:nvPr/>
          </p:nvSpPr>
          <p:spPr>
            <a:xfrm>
              <a:off x="5668550" y="3823825"/>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5" name="Google Shape;8195;p7"/>
            <p:cNvSpPr/>
            <p:nvPr/>
          </p:nvSpPr>
          <p:spPr>
            <a:xfrm>
              <a:off x="5636500" y="3854425"/>
              <a:ext cx="27900" cy="20600"/>
            </a:xfrm>
            <a:custGeom>
              <a:rect b="b" l="l" r="r" t="t"/>
              <a:pathLst>
                <a:path extrusionOk="0" h="824" w="1116">
                  <a:moveTo>
                    <a:pt x="570" y="0"/>
                  </a:moveTo>
                  <a:cubicBezTo>
                    <a:pt x="64" y="0"/>
                    <a:pt x="0" y="766"/>
                    <a:pt x="533"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6" name="Google Shape;8196;p7"/>
            <p:cNvSpPr/>
            <p:nvPr/>
          </p:nvSpPr>
          <p:spPr>
            <a:xfrm>
              <a:off x="5668550" y="3885125"/>
              <a:ext cx="24150" cy="20650"/>
            </a:xfrm>
            <a:custGeom>
              <a:rect b="b" l="l" r="r" t="t"/>
              <a:pathLst>
                <a:path extrusionOk="0" h="826" w="966">
                  <a:moveTo>
                    <a:pt x="548" y="1"/>
                  </a:moveTo>
                  <a:cubicBezTo>
                    <a:pt x="179" y="1"/>
                    <a:pt x="1" y="441"/>
                    <a:pt x="263" y="703"/>
                  </a:cubicBezTo>
                  <a:cubicBezTo>
                    <a:pt x="343" y="788"/>
                    <a:pt x="445" y="825"/>
                    <a:pt x="545" y="825"/>
                  </a:cubicBezTo>
                  <a:cubicBezTo>
                    <a:pt x="757" y="825"/>
                    <a:pt x="965" y="660"/>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7" name="Google Shape;8197;p7"/>
            <p:cNvSpPr/>
            <p:nvPr/>
          </p:nvSpPr>
          <p:spPr>
            <a:xfrm>
              <a:off x="5637900"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8" name="Google Shape;8198;p7"/>
            <p:cNvSpPr/>
            <p:nvPr/>
          </p:nvSpPr>
          <p:spPr>
            <a:xfrm>
              <a:off x="5668850" y="3946750"/>
              <a:ext cx="24125" cy="20500"/>
            </a:xfrm>
            <a:custGeom>
              <a:rect b="b" l="l" r="r" t="t"/>
              <a:pathLst>
                <a:path extrusionOk="0" h="820" w="965">
                  <a:moveTo>
                    <a:pt x="536" y="0"/>
                  </a:moveTo>
                  <a:cubicBezTo>
                    <a:pt x="179" y="0"/>
                    <a:pt x="1" y="441"/>
                    <a:pt x="251" y="703"/>
                  </a:cubicBezTo>
                  <a:cubicBezTo>
                    <a:pt x="335" y="783"/>
                    <a:pt x="436" y="819"/>
                    <a:pt x="536" y="819"/>
                  </a:cubicBezTo>
                  <a:cubicBezTo>
                    <a:pt x="745" y="819"/>
                    <a:pt x="945" y="659"/>
                    <a:pt x="953"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9" name="Google Shape;8199;p7"/>
            <p:cNvSpPr/>
            <p:nvPr/>
          </p:nvSpPr>
          <p:spPr>
            <a:xfrm>
              <a:off x="5637900"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0" name="Google Shape;8200;p7"/>
            <p:cNvSpPr/>
            <p:nvPr/>
          </p:nvSpPr>
          <p:spPr>
            <a:xfrm>
              <a:off x="5668550" y="4008075"/>
              <a:ext cx="24150" cy="20675"/>
            </a:xfrm>
            <a:custGeom>
              <a:rect b="b" l="l" r="r" t="t"/>
              <a:pathLst>
                <a:path extrusionOk="0" h="827" w="966">
                  <a:moveTo>
                    <a:pt x="548" y="0"/>
                  </a:moveTo>
                  <a:cubicBezTo>
                    <a:pt x="179" y="0"/>
                    <a:pt x="1" y="452"/>
                    <a:pt x="263" y="702"/>
                  </a:cubicBezTo>
                  <a:cubicBezTo>
                    <a:pt x="345" y="788"/>
                    <a:pt x="448" y="827"/>
                    <a:pt x="551" y="827"/>
                  </a:cubicBezTo>
                  <a:cubicBezTo>
                    <a:pt x="761" y="827"/>
                    <a:pt x="965" y="665"/>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1" name="Google Shape;8201;p7"/>
            <p:cNvSpPr/>
            <p:nvPr/>
          </p:nvSpPr>
          <p:spPr>
            <a:xfrm>
              <a:off x="5636150" y="4038875"/>
              <a:ext cx="27975" cy="20700"/>
            </a:xfrm>
            <a:custGeom>
              <a:rect b="b" l="l" r="r" t="t"/>
              <a:pathLst>
                <a:path extrusionOk="0" h="828" w="1119">
                  <a:moveTo>
                    <a:pt x="555" y="1"/>
                  </a:moveTo>
                  <a:cubicBezTo>
                    <a:pt x="52" y="1"/>
                    <a:pt x="1" y="805"/>
                    <a:pt x="547" y="828"/>
                  </a:cubicBezTo>
                  <a:lnTo>
                    <a:pt x="630" y="828"/>
                  </a:lnTo>
                  <a:cubicBezTo>
                    <a:pt x="1118" y="768"/>
                    <a:pt x="1118" y="54"/>
                    <a:pt x="630" y="6"/>
                  </a:cubicBezTo>
                  <a:cubicBezTo>
                    <a:pt x="604" y="3"/>
                    <a:pt x="579"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2" name="Google Shape;8202;p7"/>
            <p:cNvSpPr/>
            <p:nvPr/>
          </p:nvSpPr>
          <p:spPr>
            <a:xfrm>
              <a:off x="5668550" y="4069675"/>
              <a:ext cx="24150" cy="20625"/>
            </a:xfrm>
            <a:custGeom>
              <a:rect b="b" l="l" r="r" t="t"/>
              <a:pathLst>
                <a:path extrusionOk="0" h="825" w="966">
                  <a:moveTo>
                    <a:pt x="548" y="1"/>
                  </a:moveTo>
                  <a:cubicBezTo>
                    <a:pt x="179" y="1"/>
                    <a:pt x="1" y="441"/>
                    <a:pt x="263" y="703"/>
                  </a:cubicBezTo>
                  <a:cubicBezTo>
                    <a:pt x="347" y="787"/>
                    <a:pt x="450" y="825"/>
                    <a:pt x="551" y="825"/>
                  </a:cubicBezTo>
                  <a:cubicBezTo>
                    <a:pt x="763"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3" name="Google Shape;8203;p7"/>
            <p:cNvSpPr/>
            <p:nvPr/>
          </p:nvSpPr>
          <p:spPr>
            <a:xfrm>
              <a:off x="5637900"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4" name="Google Shape;8204;p7"/>
            <p:cNvSpPr/>
            <p:nvPr/>
          </p:nvSpPr>
          <p:spPr>
            <a:xfrm>
              <a:off x="5668550" y="4131300"/>
              <a:ext cx="24150" cy="20475"/>
            </a:xfrm>
            <a:custGeom>
              <a:rect b="b" l="l" r="r" t="t"/>
              <a:pathLst>
                <a:path extrusionOk="0" h="819" w="966">
                  <a:moveTo>
                    <a:pt x="548" y="0"/>
                  </a:moveTo>
                  <a:cubicBezTo>
                    <a:pt x="179" y="0"/>
                    <a:pt x="1" y="441"/>
                    <a:pt x="263" y="703"/>
                  </a:cubicBezTo>
                  <a:cubicBezTo>
                    <a:pt x="343" y="783"/>
                    <a:pt x="443" y="819"/>
                    <a:pt x="543"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5" name="Google Shape;8205;p7"/>
            <p:cNvSpPr/>
            <p:nvPr/>
          </p:nvSpPr>
          <p:spPr>
            <a:xfrm>
              <a:off x="5636575" y="4161875"/>
              <a:ext cx="27825" cy="20575"/>
            </a:xfrm>
            <a:custGeom>
              <a:rect b="b" l="l" r="r" t="t"/>
              <a:pathLst>
                <a:path extrusionOk="0" h="823" w="1113">
                  <a:moveTo>
                    <a:pt x="557" y="0"/>
                  </a:moveTo>
                  <a:cubicBezTo>
                    <a:pt x="60" y="0"/>
                    <a:pt x="1" y="767"/>
                    <a:pt x="530" y="813"/>
                  </a:cubicBezTo>
                  <a:cubicBezTo>
                    <a:pt x="541" y="819"/>
                    <a:pt x="553" y="822"/>
                    <a:pt x="567" y="822"/>
                  </a:cubicBezTo>
                  <a:cubicBezTo>
                    <a:pt x="580" y="822"/>
                    <a:pt x="595" y="819"/>
                    <a:pt x="613" y="813"/>
                  </a:cubicBez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6" name="Google Shape;8206;p7"/>
            <p:cNvSpPr/>
            <p:nvPr/>
          </p:nvSpPr>
          <p:spPr>
            <a:xfrm>
              <a:off x="5668550" y="4192600"/>
              <a:ext cx="24150" cy="20475"/>
            </a:xfrm>
            <a:custGeom>
              <a:rect b="b" l="l" r="r" t="t"/>
              <a:pathLst>
                <a:path extrusionOk="0" h="819" w="966">
                  <a:moveTo>
                    <a:pt x="548" y="1"/>
                  </a:moveTo>
                  <a:cubicBezTo>
                    <a:pt x="179" y="1"/>
                    <a:pt x="1" y="430"/>
                    <a:pt x="251" y="691"/>
                  </a:cubicBezTo>
                  <a:cubicBezTo>
                    <a:pt x="334" y="779"/>
                    <a:pt x="440" y="819"/>
                    <a:pt x="543" y="819"/>
                  </a:cubicBezTo>
                  <a:cubicBezTo>
                    <a:pt x="748" y="819"/>
                    <a:pt x="945" y="663"/>
                    <a:pt x="953" y="418"/>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7" name="Google Shape;8207;p7"/>
            <p:cNvSpPr/>
            <p:nvPr/>
          </p:nvSpPr>
          <p:spPr>
            <a:xfrm>
              <a:off x="5637900" y="4223275"/>
              <a:ext cx="24125" cy="20700"/>
            </a:xfrm>
            <a:custGeom>
              <a:rect b="b" l="l" r="r" t="t"/>
              <a:pathLst>
                <a:path extrusionOk="0" h="828" w="965">
                  <a:moveTo>
                    <a:pt x="560" y="0"/>
                  </a:moveTo>
                  <a:cubicBezTo>
                    <a:pt x="191" y="0"/>
                    <a:pt x="0" y="441"/>
                    <a:pt x="262" y="703"/>
                  </a:cubicBezTo>
                  <a:cubicBezTo>
                    <a:pt x="344" y="789"/>
                    <a:pt x="447" y="827"/>
                    <a:pt x="548" y="827"/>
                  </a:cubicBezTo>
                  <a:cubicBezTo>
                    <a:pt x="755" y="827"/>
                    <a:pt x="957"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8" name="Google Shape;8208;p7"/>
            <p:cNvSpPr/>
            <p:nvPr/>
          </p:nvSpPr>
          <p:spPr>
            <a:xfrm>
              <a:off x="5668550" y="4254225"/>
              <a:ext cx="24150" cy="20500"/>
            </a:xfrm>
            <a:custGeom>
              <a:rect b="b" l="l" r="r" t="t"/>
              <a:pathLst>
                <a:path extrusionOk="0" h="820" w="966">
                  <a:moveTo>
                    <a:pt x="548" y="0"/>
                  </a:moveTo>
                  <a:cubicBezTo>
                    <a:pt x="179" y="0"/>
                    <a:pt x="1" y="441"/>
                    <a:pt x="263" y="703"/>
                  </a:cubicBezTo>
                  <a:cubicBezTo>
                    <a:pt x="343" y="783"/>
                    <a:pt x="443" y="819"/>
                    <a:pt x="543" y="819"/>
                  </a:cubicBezTo>
                  <a:cubicBezTo>
                    <a:pt x="756" y="819"/>
                    <a:pt x="965" y="656"/>
                    <a:pt x="965" y="405"/>
                  </a:cubicBezTo>
                  <a:cubicBezTo>
                    <a:pt x="953" y="191"/>
                    <a:pt x="775" y="12"/>
                    <a:pt x="560"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9" name="Google Shape;8209;p7"/>
            <p:cNvSpPr/>
            <p:nvPr/>
          </p:nvSpPr>
          <p:spPr>
            <a:xfrm>
              <a:off x="5637900" y="4284875"/>
              <a:ext cx="24125" cy="20700"/>
            </a:xfrm>
            <a:custGeom>
              <a:rect b="b" l="l" r="r" t="t"/>
              <a:pathLst>
                <a:path extrusionOk="0" h="828" w="965">
                  <a:moveTo>
                    <a:pt x="560" y="1"/>
                  </a:moveTo>
                  <a:cubicBezTo>
                    <a:pt x="191" y="1"/>
                    <a:pt x="0" y="441"/>
                    <a:pt x="262" y="703"/>
                  </a:cubicBezTo>
                  <a:cubicBezTo>
                    <a:pt x="344" y="789"/>
                    <a:pt x="447" y="828"/>
                    <a:pt x="548" y="828"/>
                  </a:cubicBezTo>
                  <a:cubicBezTo>
                    <a:pt x="755" y="828"/>
                    <a:pt x="957"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0" name="Google Shape;8210;p7"/>
            <p:cNvSpPr/>
            <p:nvPr/>
          </p:nvSpPr>
          <p:spPr>
            <a:xfrm>
              <a:off x="5668550" y="4315550"/>
              <a:ext cx="24150" cy="20625"/>
            </a:xfrm>
            <a:custGeom>
              <a:rect b="b" l="l" r="r" t="t"/>
              <a:pathLst>
                <a:path extrusionOk="0" h="825" w="966">
                  <a:moveTo>
                    <a:pt x="548" y="0"/>
                  </a:moveTo>
                  <a:cubicBezTo>
                    <a:pt x="179" y="0"/>
                    <a:pt x="1" y="441"/>
                    <a:pt x="263" y="703"/>
                  </a:cubicBezTo>
                  <a:cubicBezTo>
                    <a:pt x="343" y="787"/>
                    <a:pt x="445" y="824"/>
                    <a:pt x="545" y="824"/>
                  </a:cubicBezTo>
                  <a:cubicBezTo>
                    <a:pt x="757" y="824"/>
                    <a:pt x="965"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1" name="Google Shape;8211;p7"/>
            <p:cNvSpPr/>
            <p:nvPr/>
          </p:nvSpPr>
          <p:spPr>
            <a:xfrm>
              <a:off x="5607025" y="3455025"/>
              <a:ext cx="24050" cy="20400"/>
            </a:xfrm>
            <a:custGeom>
              <a:rect b="b" l="l" r="r" t="t"/>
              <a:pathLst>
                <a:path extrusionOk="0" h="816" w="962">
                  <a:moveTo>
                    <a:pt x="542" y="0"/>
                  </a:moveTo>
                  <a:cubicBezTo>
                    <a:pt x="183" y="0"/>
                    <a:pt x="1" y="432"/>
                    <a:pt x="259" y="691"/>
                  </a:cubicBezTo>
                  <a:cubicBezTo>
                    <a:pt x="341" y="777"/>
                    <a:pt x="445" y="815"/>
                    <a:pt x="547" y="815"/>
                  </a:cubicBezTo>
                  <a:cubicBezTo>
                    <a:pt x="757" y="815"/>
                    <a:pt x="961" y="653"/>
                    <a:pt x="961" y="405"/>
                  </a:cubicBezTo>
                  <a:cubicBezTo>
                    <a:pt x="961" y="191"/>
                    <a:pt x="783" y="0"/>
                    <a:pt x="557" y="0"/>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2" name="Google Shape;8212;p7"/>
            <p:cNvSpPr/>
            <p:nvPr/>
          </p:nvSpPr>
          <p:spPr>
            <a:xfrm>
              <a:off x="5576875" y="3485450"/>
              <a:ext cx="28300" cy="20500"/>
            </a:xfrm>
            <a:custGeom>
              <a:rect b="b" l="l" r="r" t="t"/>
              <a:pathLst>
                <a:path extrusionOk="0" h="820" w="1132">
                  <a:moveTo>
                    <a:pt x="562" y="1"/>
                  </a:moveTo>
                  <a:cubicBezTo>
                    <a:pt x="548" y="1"/>
                    <a:pt x="536" y="4"/>
                    <a:pt x="524" y="10"/>
                  </a:cubicBezTo>
                  <a:cubicBezTo>
                    <a:pt x="1" y="57"/>
                    <a:pt x="48" y="819"/>
                    <a:pt x="560" y="819"/>
                  </a:cubicBezTo>
                  <a:cubicBezTo>
                    <a:pt x="1084" y="819"/>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3" name="Google Shape;8213;p7"/>
            <p:cNvSpPr/>
            <p:nvPr/>
          </p:nvSpPr>
          <p:spPr>
            <a:xfrm>
              <a:off x="5606950" y="3516325"/>
              <a:ext cx="24125" cy="20425"/>
            </a:xfrm>
            <a:custGeom>
              <a:rect b="b" l="l" r="r" t="t"/>
              <a:pathLst>
                <a:path extrusionOk="0" h="817" w="965">
                  <a:moveTo>
                    <a:pt x="560" y="1"/>
                  </a:moveTo>
                  <a:cubicBezTo>
                    <a:pt x="191" y="1"/>
                    <a:pt x="0" y="441"/>
                    <a:pt x="262" y="691"/>
                  </a:cubicBezTo>
                  <a:cubicBezTo>
                    <a:pt x="344" y="778"/>
                    <a:pt x="449" y="816"/>
                    <a:pt x="552" y="816"/>
                  </a:cubicBezTo>
                  <a:cubicBezTo>
                    <a:pt x="761" y="816"/>
                    <a:pt x="964" y="657"/>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4" name="Google Shape;8214;p7"/>
            <p:cNvSpPr/>
            <p:nvPr/>
          </p:nvSpPr>
          <p:spPr>
            <a:xfrm>
              <a:off x="557627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5" name="Google Shape;8215;p7"/>
            <p:cNvSpPr/>
            <p:nvPr/>
          </p:nvSpPr>
          <p:spPr>
            <a:xfrm>
              <a:off x="5606950" y="3577650"/>
              <a:ext cx="24125" cy="20625"/>
            </a:xfrm>
            <a:custGeom>
              <a:rect b="b" l="l" r="r" t="t"/>
              <a:pathLst>
                <a:path extrusionOk="0" h="825" w="965">
                  <a:moveTo>
                    <a:pt x="560" y="1"/>
                  </a:moveTo>
                  <a:cubicBezTo>
                    <a:pt x="191" y="1"/>
                    <a:pt x="0" y="441"/>
                    <a:pt x="262" y="703"/>
                  </a:cubicBezTo>
                  <a:cubicBezTo>
                    <a:pt x="343" y="788"/>
                    <a:pt x="444" y="825"/>
                    <a:pt x="545" y="825"/>
                  </a:cubicBezTo>
                  <a:cubicBezTo>
                    <a:pt x="757" y="825"/>
                    <a:pt x="964" y="659"/>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6" name="Google Shape;8216;p7"/>
            <p:cNvSpPr/>
            <p:nvPr/>
          </p:nvSpPr>
          <p:spPr>
            <a:xfrm>
              <a:off x="5576875" y="3608375"/>
              <a:ext cx="28300" cy="20800"/>
            </a:xfrm>
            <a:custGeom>
              <a:rect b="b" l="l" r="r" t="t"/>
              <a:pathLst>
                <a:path extrusionOk="0" h="832" w="1132">
                  <a:moveTo>
                    <a:pt x="562" y="1"/>
                  </a:moveTo>
                  <a:cubicBezTo>
                    <a:pt x="548" y="1"/>
                    <a:pt x="536" y="4"/>
                    <a:pt x="524" y="10"/>
                  </a:cubicBezTo>
                  <a:cubicBezTo>
                    <a:pt x="1" y="57"/>
                    <a:pt x="48" y="831"/>
                    <a:pt x="560" y="831"/>
                  </a:cubicBezTo>
                  <a:cubicBezTo>
                    <a:pt x="1084" y="831"/>
                    <a:pt x="1132" y="57"/>
                    <a:pt x="608" y="10"/>
                  </a:cubicBezTo>
                  <a:cubicBezTo>
                    <a:pt x="590" y="4"/>
                    <a:pt x="575" y="1"/>
                    <a:pt x="5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7" name="Google Shape;8217;p7"/>
            <p:cNvSpPr/>
            <p:nvPr/>
          </p:nvSpPr>
          <p:spPr>
            <a:xfrm>
              <a:off x="5606950" y="3639275"/>
              <a:ext cx="24125" cy="20625"/>
            </a:xfrm>
            <a:custGeom>
              <a:rect b="b" l="l" r="r" t="t"/>
              <a:pathLst>
                <a:path extrusionOk="0" h="825" w="965">
                  <a:moveTo>
                    <a:pt x="560" y="0"/>
                  </a:moveTo>
                  <a:cubicBezTo>
                    <a:pt x="191" y="0"/>
                    <a:pt x="0" y="441"/>
                    <a:pt x="262" y="703"/>
                  </a:cubicBezTo>
                  <a:cubicBezTo>
                    <a:pt x="343" y="787"/>
                    <a:pt x="444" y="825"/>
                    <a:pt x="545" y="825"/>
                  </a:cubicBezTo>
                  <a:cubicBezTo>
                    <a:pt x="757" y="825"/>
                    <a:pt x="964" y="659"/>
                    <a:pt x="964" y="417"/>
                  </a:cubicBezTo>
                  <a:lnTo>
                    <a:pt x="964" y="405"/>
                  </a:ln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8" name="Google Shape;8218;p7"/>
            <p:cNvSpPr/>
            <p:nvPr/>
          </p:nvSpPr>
          <p:spPr>
            <a:xfrm>
              <a:off x="557627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9" name="Google Shape;8219;p7"/>
            <p:cNvSpPr/>
            <p:nvPr/>
          </p:nvSpPr>
          <p:spPr>
            <a:xfrm>
              <a:off x="5606950" y="370057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203"/>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0" name="Google Shape;8220;p7"/>
            <p:cNvSpPr/>
            <p:nvPr/>
          </p:nvSpPr>
          <p:spPr>
            <a:xfrm>
              <a:off x="557627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1" name="Google Shape;8221;p7"/>
            <p:cNvSpPr/>
            <p:nvPr/>
          </p:nvSpPr>
          <p:spPr>
            <a:xfrm>
              <a:off x="5606950" y="3762200"/>
              <a:ext cx="24125" cy="20500"/>
            </a:xfrm>
            <a:custGeom>
              <a:rect b="b" l="l" r="r" t="t"/>
              <a:pathLst>
                <a:path extrusionOk="0" h="820" w="965">
                  <a:moveTo>
                    <a:pt x="560" y="0"/>
                  </a:moveTo>
                  <a:cubicBezTo>
                    <a:pt x="191" y="0"/>
                    <a:pt x="0" y="441"/>
                    <a:pt x="262" y="703"/>
                  </a:cubicBezTo>
                  <a:cubicBezTo>
                    <a:pt x="342" y="783"/>
                    <a:pt x="444" y="819"/>
                    <a:pt x="544" y="819"/>
                  </a:cubicBezTo>
                  <a:cubicBezTo>
                    <a:pt x="756" y="819"/>
                    <a:pt x="964" y="659"/>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2" name="Google Shape;8222;p7"/>
            <p:cNvSpPr/>
            <p:nvPr/>
          </p:nvSpPr>
          <p:spPr>
            <a:xfrm>
              <a:off x="5576875"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3" name="Google Shape;8223;p7"/>
            <p:cNvSpPr/>
            <p:nvPr/>
          </p:nvSpPr>
          <p:spPr>
            <a:xfrm>
              <a:off x="5607025" y="3823800"/>
              <a:ext cx="24050" cy="20425"/>
            </a:xfrm>
            <a:custGeom>
              <a:rect b="b" l="l" r="r" t="t"/>
              <a:pathLst>
                <a:path extrusionOk="0" h="817" w="962">
                  <a:moveTo>
                    <a:pt x="542" y="1"/>
                  </a:moveTo>
                  <a:cubicBezTo>
                    <a:pt x="183" y="1"/>
                    <a:pt x="1" y="433"/>
                    <a:pt x="259" y="692"/>
                  </a:cubicBezTo>
                  <a:cubicBezTo>
                    <a:pt x="341" y="778"/>
                    <a:pt x="446" y="816"/>
                    <a:pt x="549" y="816"/>
                  </a:cubicBezTo>
                  <a:cubicBezTo>
                    <a:pt x="758" y="816"/>
                    <a:pt x="961" y="657"/>
                    <a:pt x="961" y="418"/>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4" name="Google Shape;8224;p7"/>
            <p:cNvSpPr/>
            <p:nvPr/>
          </p:nvSpPr>
          <p:spPr>
            <a:xfrm>
              <a:off x="557627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5" name="Google Shape;8225;p7"/>
            <p:cNvSpPr/>
            <p:nvPr/>
          </p:nvSpPr>
          <p:spPr>
            <a:xfrm>
              <a:off x="5606950" y="38851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7"/>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6" name="Google Shape;8226;p7"/>
            <p:cNvSpPr/>
            <p:nvPr/>
          </p:nvSpPr>
          <p:spPr>
            <a:xfrm>
              <a:off x="557627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7" name="Google Shape;8227;p7"/>
            <p:cNvSpPr/>
            <p:nvPr/>
          </p:nvSpPr>
          <p:spPr>
            <a:xfrm>
              <a:off x="5606950" y="3946450"/>
              <a:ext cx="24425" cy="20800"/>
            </a:xfrm>
            <a:custGeom>
              <a:rect b="b" l="l" r="r" t="t"/>
              <a:pathLst>
                <a:path extrusionOk="0" h="832" w="977">
                  <a:moveTo>
                    <a:pt x="572" y="0"/>
                  </a:moveTo>
                  <a:lnTo>
                    <a:pt x="560" y="12"/>
                  </a:lnTo>
                  <a:cubicBezTo>
                    <a:pt x="191" y="12"/>
                    <a:pt x="0" y="453"/>
                    <a:pt x="262" y="715"/>
                  </a:cubicBezTo>
                  <a:cubicBezTo>
                    <a:pt x="342" y="795"/>
                    <a:pt x="444" y="831"/>
                    <a:pt x="544" y="831"/>
                  </a:cubicBezTo>
                  <a:cubicBezTo>
                    <a:pt x="756" y="831"/>
                    <a:pt x="964" y="671"/>
                    <a:pt x="964" y="429"/>
                  </a:cubicBezTo>
                  <a:cubicBezTo>
                    <a:pt x="976"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8" name="Google Shape;8228;p7"/>
            <p:cNvSpPr/>
            <p:nvPr/>
          </p:nvSpPr>
          <p:spPr>
            <a:xfrm>
              <a:off x="5576875"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9" name="Google Shape;8229;p7"/>
            <p:cNvSpPr/>
            <p:nvPr/>
          </p:nvSpPr>
          <p:spPr>
            <a:xfrm>
              <a:off x="5606950" y="4008075"/>
              <a:ext cx="24125" cy="20675"/>
            </a:xfrm>
            <a:custGeom>
              <a:rect b="b" l="l" r="r" t="t"/>
              <a:pathLst>
                <a:path extrusionOk="0" h="827" w="965">
                  <a:moveTo>
                    <a:pt x="560" y="0"/>
                  </a:moveTo>
                  <a:cubicBezTo>
                    <a:pt x="191" y="0"/>
                    <a:pt x="0" y="441"/>
                    <a:pt x="262" y="702"/>
                  </a:cubicBezTo>
                  <a:cubicBezTo>
                    <a:pt x="344" y="788"/>
                    <a:pt x="448" y="827"/>
                    <a:pt x="550" y="827"/>
                  </a:cubicBezTo>
                  <a:cubicBezTo>
                    <a:pt x="760" y="827"/>
                    <a:pt x="964" y="665"/>
                    <a:pt x="964" y="417"/>
                  </a:cubicBezTo>
                  <a:cubicBezTo>
                    <a:pt x="964"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0" name="Google Shape;8230;p7"/>
            <p:cNvSpPr/>
            <p:nvPr/>
          </p:nvSpPr>
          <p:spPr>
            <a:xfrm>
              <a:off x="557627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1" name="Google Shape;8231;p7"/>
            <p:cNvSpPr/>
            <p:nvPr/>
          </p:nvSpPr>
          <p:spPr>
            <a:xfrm>
              <a:off x="5607025" y="4069675"/>
              <a:ext cx="24050" cy="20700"/>
            </a:xfrm>
            <a:custGeom>
              <a:rect b="b" l="l" r="r" t="t"/>
              <a:pathLst>
                <a:path extrusionOk="0" h="828" w="962">
                  <a:moveTo>
                    <a:pt x="542" y="0"/>
                  </a:moveTo>
                  <a:cubicBezTo>
                    <a:pt x="183" y="0"/>
                    <a:pt x="0" y="445"/>
                    <a:pt x="259" y="703"/>
                  </a:cubicBezTo>
                  <a:cubicBezTo>
                    <a:pt x="341" y="789"/>
                    <a:pt x="445" y="827"/>
                    <a:pt x="547" y="827"/>
                  </a:cubicBezTo>
                  <a:cubicBezTo>
                    <a:pt x="757" y="827"/>
                    <a:pt x="961" y="665"/>
                    <a:pt x="961" y="417"/>
                  </a:cubicBezTo>
                  <a:cubicBezTo>
                    <a:pt x="961" y="191"/>
                    <a:pt x="783" y="13"/>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2" name="Google Shape;8232;p7"/>
            <p:cNvSpPr/>
            <p:nvPr/>
          </p:nvSpPr>
          <p:spPr>
            <a:xfrm>
              <a:off x="5576875" y="4100325"/>
              <a:ext cx="28300" cy="20575"/>
            </a:xfrm>
            <a:custGeom>
              <a:rect b="b" l="l" r="r" t="t"/>
              <a:pathLst>
                <a:path extrusionOk="0" h="823" w="1132">
                  <a:moveTo>
                    <a:pt x="524" y="1"/>
                  </a:moveTo>
                  <a:cubicBezTo>
                    <a:pt x="1" y="49"/>
                    <a:pt x="48" y="822"/>
                    <a:pt x="560" y="822"/>
                  </a:cubicBezTo>
                  <a:cubicBezTo>
                    <a:pt x="1084" y="822"/>
                    <a:pt x="1132" y="49"/>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3" name="Google Shape;8233;p7"/>
            <p:cNvSpPr/>
            <p:nvPr/>
          </p:nvSpPr>
          <p:spPr>
            <a:xfrm>
              <a:off x="5607025" y="4131275"/>
              <a:ext cx="24050" cy="20425"/>
            </a:xfrm>
            <a:custGeom>
              <a:rect b="b" l="l" r="r" t="t"/>
              <a:pathLst>
                <a:path extrusionOk="0" h="817" w="962">
                  <a:moveTo>
                    <a:pt x="542" y="1"/>
                  </a:moveTo>
                  <a:cubicBezTo>
                    <a:pt x="183" y="1"/>
                    <a:pt x="1" y="433"/>
                    <a:pt x="259" y="692"/>
                  </a:cubicBezTo>
                  <a:cubicBezTo>
                    <a:pt x="341" y="778"/>
                    <a:pt x="445" y="816"/>
                    <a:pt x="547" y="816"/>
                  </a:cubicBezTo>
                  <a:cubicBezTo>
                    <a:pt x="757" y="816"/>
                    <a:pt x="961" y="654"/>
                    <a:pt x="961" y="406"/>
                  </a:cubicBezTo>
                  <a:cubicBezTo>
                    <a:pt x="961" y="192"/>
                    <a:pt x="783" y="13"/>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4" name="Google Shape;8234;p7"/>
            <p:cNvSpPr/>
            <p:nvPr/>
          </p:nvSpPr>
          <p:spPr>
            <a:xfrm>
              <a:off x="5576375" y="4161950"/>
              <a:ext cx="24050" cy="20500"/>
            </a:xfrm>
            <a:custGeom>
              <a:rect b="b" l="l" r="r" t="t"/>
              <a:pathLst>
                <a:path extrusionOk="0" h="820" w="962">
                  <a:moveTo>
                    <a:pt x="530" y="0"/>
                  </a:moveTo>
                  <a:cubicBezTo>
                    <a:pt x="171" y="0"/>
                    <a:pt x="0" y="444"/>
                    <a:pt x="259" y="703"/>
                  </a:cubicBezTo>
                  <a:cubicBezTo>
                    <a:pt x="339" y="783"/>
                    <a:pt x="439" y="819"/>
                    <a:pt x="540" y="819"/>
                  </a:cubicBezTo>
                  <a:cubicBezTo>
                    <a:pt x="752" y="819"/>
                    <a:pt x="961" y="656"/>
                    <a:pt x="961" y="405"/>
                  </a:cubicBezTo>
                  <a:cubicBezTo>
                    <a:pt x="961" y="179"/>
                    <a:pt x="783" y="1"/>
                    <a:pt x="556" y="1"/>
                  </a:cubicBezTo>
                  <a:lnTo>
                    <a:pt x="544" y="1"/>
                  </a:ln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5" name="Google Shape;8235;p7"/>
            <p:cNvSpPr/>
            <p:nvPr/>
          </p:nvSpPr>
          <p:spPr>
            <a:xfrm>
              <a:off x="5606950" y="41926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6" name="Google Shape;8236;p7"/>
            <p:cNvSpPr/>
            <p:nvPr/>
          </p:nvSpPr>
          <p:spPr>
            <a:xfrm>
              <a:off x="557627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7" name="Google Shape;8237;p7"/>
            <p:cNvSpPr/>
            <p:nvPr/>
          </p:nvSpPr>
          <p:spPr>
            <a:xfrm>
              <a:off x="5606950" y="4254225"/>
              <a:ext cx="24125" cy="20400"/>
            </a:xfrm>
            <a:custGeom>
              <a:rect b="b" l="l" r="r" t="t"/>
              <a:pathLst>
                <a:path extrusionOk="0" h="816" w="965">
                  <a:moveTo>
                    <a:pt x="560" y="0"/>
                  </a:moveTo>
                  <a:cubicBezTo>
                    <a:pt x="191" y="0"/>
                    <a:pt x="0" y="441"/>
                    <a:pt x="262" y="691"/>
                  </a:cubicBezTo>
                  <a:cubicBezTo>
                    <a:pt x="344" y="777"/>
                    <a:pt x="449" y="816"/>
                    <a:pt x="552" y="816"/>
                  </a:cubicBezTo>
                  <a:cubicBezTo>
                    <a:pt x="761" y="816"/>
                    <a:pt x="964" y="657"/>
                    <a:pt x="964" y="417"/>
                  </a:cubicBezTo>
                  <a:lnTo>
                    <a:pt x="964" y="405"/>
                  </a:lnTo>
                  <a:cubicBezTo>
                    <a:pt x="953"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8" name="Google Shape;8238;p7"/>
            <p:cNvSpPr/>
            <p:nvPr/>
          </p:nvSpPr>
          <p:spPr>
            <a:xfrm>
              <a:off x="5576875" y="4284875"/>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9" name="Google Shape;8239;p7"/>
            <p:cNvSpPr/>
            <p:nvPr/>
          </p:nvSpPr>
          <p:spPr>
            <a:xfrm>
              <a:off x="5614375" y="4315550"/>
              <a:ext cx="16100" cy="7750"/>
            </a:xfrm>
            <a:custGeom>
              <a:rect b="b" l="l" r="r" t="t"/>
              <a:pathLst>
                <a:path extrusionOk="0" h="310" w="644">
                  <a:moveTo>
                    <a:pt x="263" y="0"/>
                  </a:moveTo>
                  <a:cubicBezTo>
                    <a:pt x="167" y="0"/>
                    <a:pt x="72" y="36"/>
                    <a:pt x="1" y="95"/>
                  </a:cubicBezTo>
                  <a:lnTo>
                    <a:pt x="644" y="310"/>
                  </a:lnTo>
                  <a:cubicBezTo>
                    <a:pt x="596" y="131"/>
                    <a:pt x="441" y="12"/>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0" name="Google Shape;8240;p7"/>
            <p:cNvSpPr/>
            <p:nvPr/>
          </p:nvSpPr>
          <p:spPr>
            <a:xfrm>
              <a:off x="5546225" y="3455025"/>
              <a:ext cx="28000" cy="20250"/>
            </a:xfrm>
            <a:custGeom>
              <a:rect b="b" l="l" r="r" t="t"/>
              <a:pathLst>
                <a:path extrusionOk="0" h="810" w="1120">
                  <a:moveTo>
                    <a:pt x="524" y="0"/>
                  </a:moveTo>
                  <a:cubicBezTo>
                    <a:pt x="0" y="48"/>
                    <a:pt x="36" y="810"/>
                    <a:pt x="560" y="810"/>
                  </a:cubicBezTo>
                  <a:cubicBezTo>
                    <a:pt x="1084" y="810"/>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1" name="Google Shape;8241;p7"/>
            <p:cNvSpPr/>
            <p:nvPr/>
          </p:nvSpPr>
          <p:spPr>
            <a:xfrm>
              <a:off x="5514975" y="3485675"/>
              <a:ext cx="23825" cy="20400"/>
            </a:xfrm>
            <a:custGeom>
              <a:rect b="b" l="l" r="r" t="t"/>
              <a:pathLst>
                <a:path extrusionOk="0" h="816" w="953">
                  <a:moveTo>
                    <a:pt x="548" y="1"/>
                  </a:moveTo>
                  <a:cubicBezTo>
                    <a:pt x="179" y="1"/>
                    <a:pt x="0" y="441"/>
                    <a:pt x="250" y="691"/>
                  </a:cubicBezTo>
                  <a:cubicBezTo>
                    <a:pt x="336" y="777"/>
                    <a:pt x="441" y="816"/>
                    <a:pt x="543" y="816"/>
                  </a:cubicBezTo>
                  <a:cubicBezTo>
                    <a:pt x="753" y="816"/>
                    <a:pt x="953" y="654"/>
                    <a:pt x="953" y="405"/>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2" name="Google Shape;8242;p7"/>
            <p:cNvSpPr/>
            <p:nvPr/>
          </p:nvSpPr>
          <p:spPr>
            <a:xfrm>
              <a:off x="5579850" y="3426150"/>
              <a:ext cx="20575" cy="18475"/>
            </a:xfrm>
            <a:custGeom>
              <a:rect b="b" l="l" r="r" t="t"/>
              <a:pathLst>
                <a:path extrusionOk="0" h="739" w="823">
                  <a:moveTo>
                    <a:pt x="644" y="0"/>
                  </a:moveTo>
                  <a:lnTo>
                    <a:pt x="24" y="191"/>
                  </a:lnTo>
                  <a:cubicBezTo>
                    <a:pt x="12" y="238"/>
                    <a:pt x="1" y="274"/>
                    <a:pt x="1" y="322"/>
                  </a:cubicBezTo>
                  <a:cubicBezTo>
                    <a:pt x="1" y="548"/>
                    <a:pt x="179" y="739"/>
                    <a:pt x="405" y="739"/>
                  </a:cubicBezTo>
                  <a:cubicBezTo>
                    <a:pt x="632" y="739"/>
                    <a:pt x="822" y="548"/>
                    <a:pt x="822" y="322"/>
                  </a:cubicBezTo>
                  <a:cubicBezTo>
                    <a:pt x="822" y="191"/>
                    <a:pt x="751" y="72"/>
                    <a:pt x="6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3" name="Google Shape;8243;p7"/>
            <p:cNvSpPr/>
            <p:nvPr/>
          </p:nvSpPr>
          <p:spPr>
            <a:xfrm>
              <a:off x="5545625" y="3516325"/>
              <a:ext cx="24125" cy="20500"/>
            </a:xfrm>
            <a:custGeom>
              <a:rect b="b" l="l" r="r" t="t"/>
              <a:pathLst>
                <a:path extrusionOk="0" h="820" w="965">
                  <a:moveTo>
                    <a:pt x="548" y="1"/>
                  </a:moveTo>
                  <a:cubicBezTo>
                    <a:pt x="179" y="1"/>
                    <a:pt x="0" y="441"/>
                    <a:pt x="250" y="703"/>
                  </a:cubicBezTo>
                  <a:cubicBezTo>
                    <a:pt x="334" y="783"/>
                    <a:pt x="436" y="820"/>
                    <a:pt x="537" y="820"/>
                  </a:cubicBezTo>
                  <a:cubicBezTo>
                    <a:pt x="749" y="820"/>
                    <a:pt x="953" y="657"/>
                    <a:pt x="953" y="406"/>
                  </a:cubicBezTo>
                  <a:cubicBezTo>
                    <a:pt x="965" y="180"/>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4" name="Google Shape;8244;p7"/>
            <p:cNvSpPr/>
            <p:nvPr/>
          </p:nvSpPr>
          <p:spPr>
            <a:xfrm>
              <a:off x="5514975" y="3547000"/>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5" name="Google Shape;8245;p7"/>
            <p:cNvSpPr/>
            <p:nvPr/>
          </p:nvSpPr>
          <p:spPr>
            <a:xfrm>
              <a:off x="5545625" y="3577650"/>
              <a:ext cx="24125" cy="20625"/>
            </a:xfrm>
            <a:custGeom>
              <a:rect b="b" l="l" r="r" t="t"/>
              <a:pathLst>
                <a:path extrusionOk="0" h="825" w="965">
                  <a:moveTo>
                    <a:pt x="548" y="1"/>
                  </a:moveTo>
                  <a:cubicBezTo>
                    <a:pt x="179" y="1"/>
                    <a:pt x="0" y="441"/>
                    <a:pt x="250" y="703"/>
                  </a:cubicBezTo>
                  <a:cubicBezTo>
                    <a:pt x="335" y="788"/>
                    <a:pt x="438" y="825"/>
                    <a:pt x="539" y="825"/>
                  </a:cubicBezTo>
                  <a:cubicBezTo>
                    <a:pt x="751" y="825"/>
                    <a:pt x="953" y="659"/>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6" name="Google Shape;8246;p7"/>
            <p:cNvSpPr/>
            <p:nvPr/>
          </p:nvSpPr>
          <p:spPr>
            <a:xfrm>
              <a:off x="5514975" y="3608600"/>
              <a:ext cx="23825" cy="20500"/>
            </a:xfrm>
            <a:custGeom>
              <a:rect b="b" l="l" r="r" t="t"/>
              <a:pathLst>
                <a:path extrusionOk="0" h="820" w="953">
                  <a:moveTo>
                    <a:pt x="548" y="1"/>
                  </a:moveTo>
                  <a:cubicBezTo>
                    <a:pt x="179" y="1"/>
                    <a:pt x="0" y="441"/>
                    <a:pt x="250" y="703"/>
                  </a:cubicBezTo>
                  <a:cubicBezTo>
                    <a:pt x="334" y="783"/>
                    <a:pt x="436" y="819"/>
                    <a:pt x="536"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7" name="Google Shape;8247;p7"/>
            <p:cNvSpPr/>
            <p:nvPr/>
          </p:nvSpPr>
          <p:spPr>
            <a:xfrm>
              <a:off x="5546225"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8" name="Google Shape;8248;p7"/>
            <p:cNvSpPr/>
            <p:nvPr/>
          </p:nvSpPr>
          <p:spPr>
            <a:xfrm>
              <a:off x="5514975" y="3669925"/>
              <a:ext cx="23825" cy="20625"/>
            </a:xfrm>
            <a:custGeom>
              <a:rect b="b" l="l" r="r" t="t"/>
              <a:pathLst>
                <a:path extrusionOk="0" h="825" w="953">
                  <a:moveTo>
                    <a:pt x="548" y="1"/>
                  </a:moveTo>
                  <a:cubicBezTo>
                    <a:pt x="179" y="1"/>
                    <a:pt x="0" y="441"/>
                    <a:pt x="250" y="703"/>
                  </a:cubicBezTo>
                  <a:cubicBezTo>
                    <a:pt x="334" y="787"/>
                    <a:pt x="437" y="825"/>
                    <a:pt x="538" y="825"/>
                  </a:cubicBezTo>
                  <a:cubicBezTo>
                    <a:pt x="750"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9" name="Google Shape;8249;p7"/>
            <p:cNvSpPr/>
            <p:nvPr/>
          </p:nvSpPr>
          <p:spPr>
            <a:xfrm>
              <a:off x="5545325" y="3700575"/>
              <a:ext cx="24425" cy="20700"/>
            </a:xfrm>
            <a:custGeom>
              <a:rect b="b" l="l" r="r" t="t"/>
              <a:pathLst>
                <a:path extrusionOk="0" h="828" w="977">
                  <a:moveTo>
                    <a:pt x="560" y="1"/>
                  </a:moveTo>
                  <a:cubicBezTo>
                    <a:pt x="191" y="1"/>
                    <a:pt x="0" y="453"/>
                    <a:pt x="262" y="703"/>
                  </a:cubicBezTo>
                  <a:cubicBezTo>
                    <a:pt x="348" y="789"/>
                    <a:pt x="453" y="828"/>
                    <a:pt x="556" y="828"/>
                  </a:cubicBezTo>
                  <a:cubicBezTo>
                    <a:pt x="766" y="828"/>
                    <a:pt x="965" y="666"/>
                    <a:pt x="965" y="418"/>
                  </a:cubicBezTo>
                  <a:cubicBezTo>
                    <a:pt x="977" y="191"/>
                    <a:pt x="786"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0" name="Google Shape;8250;p7"/>
            <p:cNvSpPr/>
            <p:nvPr/>
          </p:nvSpPr>
          <p:spPr>
            <a:xfrm>
              <a:off x="5514975" y="3731550"/>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1" name="Google Shape;8251;p7"/>
            <p:cNvSpPr/>
            <p:nvPr/>
          </p:nvSpPr>
          <p:spPr>
            <a:xfrm>
              <a:off x="5545625" y="3762200"/>
              <a:ext cx="24125" cy="20625"/>
            </a:xfrm>
            <a:custGeom>
              <a:rect b="b" l="l" r="r" t="t"/>
              <a:pathLst>
                <a:path extrusionOk="0" h="825" w="965">
                  <a:moveTo>
                    <a:pt x="548" y="0"/>
                  </a:moveTo>
                  <a:cubicBezTo>
                    <a:pt x="179" y="0"/>
                    <a:pt x="0" y="441"/>
                    <a:pt x="250" y="703"/>
                  </a:cubicBezTo>
                  <a:cubicBezTo>
                    <a:pt x="334" y="787"/>
                    <a:pt x="437" y="824"/>
                    <a:pt x="537" y="824"/>
                  </a:cubicBezTo>
                  <a:cubicBezTo>
                    <a:pt x="749" y="824"/>
                    <a:pt x="953" y="656"/>
                    <a:pt x="953"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2" name="Google Shape;8252;p7"/>
            <p:cNvSpPr/>
            <p:nvPr/>
          </p:nvSpPr>
          <p:spPr>
            <a:xfrm>
              <a:off x="5514975" y="3792850"/>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3" name="Google Shape;8253;p7"/>
            <p:cNvSpPr/>
            <p:nvPr/>
          </p:nvSpPr>
          <p:spPr>
            <a:xfrm>
              <a:off x="5545625" y="3823825"/>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4" name="Google Shape;8254;p7"/>
            <p:cNvSpPr/>
            <p:nvPr/>
          </p:nvSpPr>
          <p:spPr>
            <a:xfrm>
              <a:off x="5514975" y="3854475"/>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5" name="Google Shape;8255;p7"/>
            <p:cNvSpPr/>
            <p:nvPr/>
          </p:nvSpPr>
          <p:spPr>
            <a:xfrm>
              <a:off x="5545625" y="3885125"/>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6" name="Google Shape;8256;p7"/>
            <p:cNvSpPr/>
            <p:nvPr/>
          </p:nvSpPr>
          <p:spPr>
            <a:xfrm>
              <a:off x="5514975" y="3915800"/>
              <a:ext cx="23825" cy="20675"/>
            </a:xfrm>
            <a:custGeom>
              <a:rect b="b" l="l" r="r" t="t"/>
              <a:pathLst>
                <a:path extrusionOk="0" h="827" w="953">
                  <a:moveTo>
                    <a:pt x="548" y="0"/>
                  </a:moveTo>
                  <a:cubicBezTo>
                    <a:pt x="179" y="0"/>
                    <a:pt x="0" y="453"/>
                    <a:pt x="250" y="703"/>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7" name="Google Shape;8257;p7"/>
            <p:cNvSpPr/>
            <p:nvPr/>
          </p:nvSpPr>
          <p:spPr>
            <a:xfrm>
              <a:off x="5546225" y="3946750"/>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8" name="Google Shape;8258;p7"/>
            <p:cNvSpPr/>
            <p:nvPr/>
          </p:nvSpPr>
          <p:spPr>
            <a:xfrm>
              <a:off x="5514975" y="3977400"/>
              <a:ext cx="23825" cy="20625"/>
            </a:xfrm>
            <a:custGeom>
              <a:rect b="b" l="l" r="r" t="t"/>
              <a:pathLst>
                <a:path extrusionOk="0" h="825" w="953">
                  <a:moveTo>
                    <a:pt x="548" y="1"/>
                  </a:moveTo>
                  <a:cubicBezTo>
                    <a:pt x="179" y="1"/>
                    <a:pt x="0" y="441"/>
                    <a:pt x="250" y="703"/>
                  </a:cubicBezTo>
                  <a:cubicBezTo>
                    <a:pt x="334" y="788"/>
                    <a:pt x="437" y="825"/>
                    <a:pt x="538" y="825"/>
                  </a:cubicBezTo>
                  <a:cubicBezTo>
                    <a:pt x="750" y="825"/>
                    <a:pt x="953" y="659"/>
                    <a:pt x="953" y="417"/>
                  </a:cubicBezTo>
                  <a:cubicBezTo>
                    <a:pt x="953" y="191"/>
                    <a:pt x="774" y="13"/>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9" name="Google Shape;8259;p7"/>
            <p:cNvSpPr/>
            <p:nvPr/>
          </p:nvSpPr>
          <p:spPr>
            <a:xfrm>
              <a:off x="5545625" y="4008075"/>
              <a:ext cx="24125" cy="20675"/>
            </a:xfrm>
            <a:custGeom>
              <a:rect b="b" l="l" r="r" t="t"/>
              <a:pathLst>
                <a:path extrusionOk="0" h="827" w="965">
                  <a:moveTo>
                    <a:pt x="548" y="0"/>
                  </a:moveTo>
                  <a:cubicBezTo>
                    <a:pt x="179" y="0"/>
                    <a:pt x="0" y="452"/>
                    <a:pt x="250" y="702"/>
                  </a:cubicBezTo>
                  <a:cubicBezTo>
                    <a:pt x="336" y="788"/>
                    <a:pt x="441" y="827"/>
                    <a:pt x="544" y="827"/>
                  </a:cubicBezTo>
                  <a:cubicBezTo>
                    <a:pt x="754" y="827"/>
                    <a:pt x="953" y="665"/>
                    <a:pt x="953" y="417"/>
                  </a:cubicBezTo>
                  <a:cubicBezTo>
                    <a:pt x="965" y="191"/>
                    <a:pt x="774"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0" name="Google Shape;8260;p7"/>
            <p:cNvSpPr/>
            <p:nvPr/>
          </p:nvSpPr>
          <p:spPr>
            <a:xfrm>
              <a:off x="5514975" y="403902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1" name="Google Shape;8261;p7"/>
            <p:cNvSpPr/>
            <p:nvPr/>
          </p:nvSpPr>
          <p:spPr>
            <a:xfrm>
              <a:off x="5545325" y="4069675"/>
              <a:ext cx="24425" cy="20625"/>
            </a:xfrm>
            <a:custGeom>
              <a:rect b="b" l="l" r="r" t="t"/>
              <a:pathLst>
                <a:path extrusionOk="0" h="825" w="977">
                  <a:moveTo>
                    <a:pt x="560" y="1"/>
                  </a:moveTo>
                  <a:cubicBezTo>
                    <a:pt x="191" y="1"/>
                    <a:pt x="0" y="441"/>
                    <a:pt x="262" y="703"/>
                  </a:cubicBezTo>
                  <a:cubicBezTo>
                    <a:pt x="346" y="787"/>
                    <a:pt x="449" y="825"/>
                    <a:pt x="549" y="825"/>
                  </a:cubicBezTo>
                  <a:cubicBezTo>
                    <a:pt x="761" y="825"/>
                    <a:pt x="965" y="656"/>
                    <a:pt x="965" y="405"/>
                  </a:cubicBezTo>
                  <a:cubicBezTo>
                    <a:pt x="977" y="179"/>
                    <a:pt x="786"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2" name="Google Shape;8262;p7"/>
            <p:cNvSpPr/>
            <p:nvPr/>
          </p:nvSpPr>
          <p:spPr>
            <a:xfrm>
              <a:off x="5514975" y="4100325"/>
              <a:ext cx="23825" cy="20700"/>
            </a:xfrm>
            <a:custGeom>
              <a:rect b="b" l="l" r="r" t="t"/>
              <a:pathLst>
                <a:path extrusionOk="0" h="828" w="953">
                  <a:moveTo>
                    <a:pt x="548" y="1"/>
                  </a:moveTo>
                  <a:cubicBezTo>
                    <a:pt x="179" y="1"/>
                    <a:pt x="0" y="453"/>
                    <a:pt x="250" y="703"/>
                  </a:cubicBezTo>
                  <a:cubicBezTo>
                    <a:pt x="336" y="789"/>
                    <a:pt x="441" y="828"/>
                    <a:pt x="543" y="828"/>
                  </a:cubicBezTo>
                  <a:cubicBezTo>
                    <a:pt x="753"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3" name="Google Shape;8263;p7"/>
            <p:cNvSpPr/>
            <p:nvPr/>
          </p:nvSpPr>
          <p:spPr>
            <a:xfrm>
              <a:off x="5546225" y="4131075"/>
              <a:ext cx="28000" cy="20475"/>
            </a:xfrm>
            <a:custGeom>
              <a:rect b="b" l="l" r="r" t="t"/>
              <a:pathLst>
                <a:path extrusionOk="0" h="819" w="1120">
                  <a:moveTo>
                    <a:pt x="560" y="0"/>
                  </a:moveTo>
                  <a:cubicBezTo>
                    <a:pt x="548" y="0"/>
                    <a:pt x="536" y="3"/>
                    <a:pt x="524" y="9"/>
                  </a:cubicBezTo>
                  <a:cubicBezTo>
                    <a:pt x="0" y="57"/>
                    <a:pt x="36" y="819"/>
                    <a:pt x="560" y="819"/>
                  </a:cubicBezTo>
                  <a:cubicBezTo>
                    <a:pt x="1084" y="819"/>
                    <a:pt x="1119" y="57"/>
                    <a:pt x="595"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4" name="Google Shape;8264;p7"/>
            <p:cNvSpPr/>
            <p:nvPr/>
          </p:nvSpPr>
          <p:spPr>
            <a:xfrm>
              <a:off x="5514750" y="4161950"/>
              <a:ext cx="24050" cy="20500"/>
            </a:xfrm>
            <a:custGeom>
              <a:rect b="b" l="l" r="r" t="t"/>
              <a:pathLst>
                <a:path extrusionOk="0" h="820" w="962">
                  <a:moveTo>
                    <a:pt x="542" y="0"/>
                  </a:moveTo>
                  <a:cubicBezTo>
                    <a:pt x="183" y="0"/>
                    <a:pt x="0" y="444"/>
                    <a:pt x="259" y="703"/>
                  </a:cubicBezTo>
                  <a:cubicBezTo>
                    <a:pt x="343" y="783"/>
                    <a:pt x="445" y="819"/>
                    <a:pt x="545" y="819"/>
                  </a:cubicBezTo>
                  <a:cubicBezTo>
                    <a:pt x="758" y="819"/>
                    <a:pt x="962" y="656"/>
                    <a:pt x="962" y="405"/>
                  </a:cubicBezTo>
                  <a:cubicBezTo>
                    <a:pt x="962" y="179"/>
                    <a:pt x="783" y="1"/>
                    <a:pt x="557"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5" name="Google Shape;8265;p7"/>
            <p:cNvSpPr/>
            <p:nvPr/>
          </p:nvSpPr>
          <p:spPr>
            <a:xfrm>
              <a:off x="5545625" y="4192600"/>
              <a:ext cx="24125" cy="20650"/>
            </a:xfrm>
            <a:custGeom>
              <a:rect b="b" l="l" r="r" t="t"/>
              <a:pathLst>
                <a:path extrusionOk="0" h="826" w="965">
                  <a:moveTo>
                    <a:pt x="548" y="1"/>
                  </a:moveTo>
                  <a:cubicBezTo>
                    <a:pt x="179" y="1"/>
                    <a:pt x="0" y="441"/>
                    <a:pt x="250" y="703"/>
                  </a:cubicBezTo>
                  <a:cubicBezTo>
                    <a:pt x="335" y="788"/>
                    <a:pt x="438" y="825"/>
                    <a:pt x="539" y="825"/>
                  </a:cubicBezTo>
                  <a:cubicBezTo>
                    <a:pt x="751" y="825"/>
                    <a:pt x="953" y="660"/>
                    <a:pt x="953" y="418"/>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6" name="Google Shape;8266;p7"/>
            <p:cNvSpPr/>
            <p:nvPr/>
          </p:nvSpPr>
          <p:spPr>
            <a:xfrm>
              <a:off x="5514975" y="4223275"/>
              <a:ext cx="23825" cy="20625"/>
            </a:xfrm>
            <a:custGeom>
              <a:rect b="b" l="l" r="r" t="t"/>
              <a:pathLst>
                <a:path extrusionOk="0" h="825" w="953">
                  <a:moveTo>
                    <a:pt x="548" y="0"/>
                  </a:moveTo>
                  <a:cubicBezTo>
                    <a:pt x="179" y="0"/>
                    <a:pt x="0" y="441"/>
                    <a:pt x="250" y="703"/>
                  </a:cubicBezTo>
                  <a:cubicBezTo>
                    <a:pt x="334" y="787"/>
                    <a:pt x="437" y="825"/>
                    <a:pt x="538" y="825"/>
                  </a:cubicBezTo>
                  <a:cubicBezTo>
                    <a:pt x="750"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7" name="Google Shape;8267;p7"/>
            <p:cNvSpPr/>
            <p:nvPr/>
          </p:nvSpPr>
          <p:spPr>
            <a:xfrm>
              <a:off x="5546225" y="425422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8" name="Google Shape;8268;p7"/>
            <p:cNvSpPr/>
            <p:nvPr/>
          </p:nvSpPr>
          <p:spPr>
            <a:xfrm>
              <a:off x="5522400" y="4284875"/>
              <a:ext cx="15800" cy="7475"/>
            </a:xfrm>
            <a:custGeom>
              <a:rect b="b" l="l" r="r" t="t"/>
              <a:pathLst>
                <a:path extrusionOk="0" h="299" w="632">
                  <a:moveTo>
                    <a:pt x="251" y="1"/>
                  </a:moveTo>
                  <a:cubicBezTo>
                    <a:pt x="155" y="1"/>
                    <a:pt x="72" y="37"/>
                    <a:pt x="1" y="96"/>
                  </a:cubicBezTo>
                  <a:lnTo>
                    <a:pt x="632" y="298"/>
                  </a:lnTo>
                  <a:cubicBezTo>
                    <a:pt x="584" y="132"/>
                    <a:pt x="429" y="13"/>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9" name="Google Shape;8269;p7"/>
            <p:cNvSpPr/>
            <p:nvPr/>
          </p:nvSpPr>
          <p:spPr>
            <a:xfrm>
              <a:off x="5487875" y="3455625"/>
              <a:ext cx="20275" cy="19950"/>
            </a:xfrm>
            <a:custGeom>
              <a:rect b="b" l="l" r="r" t="t"/>
              <a:pathLst>
                <a:path extrusionOk="0" h="798" w="811">
                  <a:moveTo>
                    <a:pt x="501" y="0"/>
                  </a:moveTo>
                  <a:lnTo>
                    <a:pt x="108" y="119"/>
                  </a:lnTo>
                  <a:cubicBezTo>
                    <a:pt x="36" y="191"/>
                    <a:pt x="1" y="286"/>
                    <a:pt x="1" y="393"/>
                  </a:cubicBezTo>
                  <a:cubicBezTo>
                    <a:pt x="1" y="619"/>
                    <a:pt x="179" y="798"/>
                    <a:pt x="405" y="798"/>
                  </a:cubicBezTo>
                  <a:cubicBezTo>
                    <a:pt x="632" y="798"/>
                    <a:pt x="810" y="619"/>
                    <a:pt x="810" y="393"/>
                  </a:cubicBezTo>
                  <a:cubicBezTo>
                    <a:pt x="810" y="202"/>
                    <a:pt x="679" y="48"/>
                    <a:pt x="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0" name="Google Shape;8270;p7"/>
            <p:cNvSpPr/>
            <p:nvPr/>
          </p:nvSpPr>
          <p:spPr>
            <a:xfrm>
              <a:off x="5453425" y="3485675"/>
              <a:ext cx="24350" cy="20700"/>
            </a:xfrm>
            <a:custGeom>
              <a:rect b="b" l="l" r="r" t="t"/>
              <a:pathLst>
                <a:path extrusionOk="0" h="828" w="974">
                  <a:moveTo>
                    <a:pt x="557" y="1"/>
                  </a:moveTo>
                  <a:lnTo>
                    <a:pt x="557" y="13"/>
                  </a:lnTo>
                  <a:cubicBezTo>
                    <a:pt x="552" y="12"/>
                    <a:pt x="547" y="12"/>
                    <a:pt x="542" y="12"/>
                  </a:cubicBezTo>
                  <a:cubicBezTo>
                    <a:pt x="183" y="12"/>
                    <a:pt x="1" y="445"/>
                    <a:pt x="259" y="703"/>
                  </a:cubicBezTo>
                  <a:cubicBezTo>
                    <a:pt x="342" y="789"/>
                    <a:pt x="446" y="828"/>
                    <a:pt x="549" y="828"/>
                  </a:cubicBezTo>
                  <a:cubicBezTo>
                    <a:pt x="758" y="828"/>
                    <a:pt x="962" y="669"/>
                    <a:pt x="962" y="429"/>
                  </a:cubicBezTo>
                  <a:cubicBezTo>
                    <a:pt x="974" y="203"/>
                    <a:pt x="795" y="13"/>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1" name="Google Shape;8271;p7"/>
            <p:cNvSpPr/>
            <p:nvPr/>
          </p:nvSpPr>
          <p:spPr>
            <a:xfrm>
              <a:off x="5482900" y="3516575"/>
              <a:ext cx="27625" cy="20625"/>
            </a:xfrm>
            <a:custGeom>
              <a:rect b="b" l="l" r="r" t="t"/>
              <a:pathLst>
                <a:path extrusionOk="0" h="825" w="1105">
                  <a:moveTo>
                    <a:pt x="559" y="1"/>
                  </a:moveTo>
                  <a:cubicBezTo>
                    <a:pt x="53" y="1"/>
                    <a:pt x="1" y="767"/>
                    <a:pt x="533" y="824"/>
                  </a:cubicBezTo>
                  <a:lnTo>
                    <a:pt x="604" y="824"/>
                  </a:lnTo>
                  <a:cubicBezTo>
                    <a:pt x="1104" y="777"/>
                    <a:pt x="1104" y="39"/>
                    <a:pt x="604" y="3"/>
                  </a:cubicBezTo>
                  <a:cubicBezTo>
                    <a:pt x="589" y="1"/>
                    <a:pt x="573"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2" name="Google Shape;8272;p7"/>
            <p:cNvSpPr/>
            <p:nvPr/>
          </p:nvSpPr>
          <p:spPr>
            <a:xfrm>
              <a:off x="5452250" y="3547250"/>
              <a:ext cx="27625" cy="20600"/>
            </a:xfrm>
            <a:custGeom>
              <a:rect b="b" l="l" r="r" t="t"/>
              <a:pathLst>
                <a:path extrusionOk="0" h="824" w="1105">
                  <a:moveTo>
                    <a:pt x="559" y="0"/>
                  </a:moveTo>
                  <a:cubicBezTo>
                    <a:pt x="53" y="0"/>
                    <a:pt x="0" y="777"/>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3" name="Google Shape;8273;p7"/>
            <p:cNvSpPr/>
            <p:nvPr/>
          </p:nvSpPr>
          <p:spPr>
            <a:xfrm>
              <a:off x="5484300" y="3577950"/>
              <a:ext cx="24150" cy="20700"/>
            </a:xfrm>
            <a:custGeom>
              <a:rect b="b" l="l" r="r" t="t"/>
              <a:pathLst>
                <a:path extrusionOk="0" h="828" w="966">
                  <a:moveTo>
                    <a:pt x="548" y="1"/>
                  </a:moveTo>
                  <a:cubicBezTo>
                    <a:pt x="179" y="1"/>
                    <a:pt x="1" y="441"/>
                    <a:pt x="251" y="703"/>
                  </a:cubicBezTo>
                  <a:cubicBezTo>
                    <a:pt x="337" y="789"/>
                    <a:pt x="442" y="827"/>
                    <a:pt x="544" y="827"/>
                  </a:cubicBezTo>
                  <a:cubicBezTo>
                    <a:pt x="754" y="827"/>
                    <a:pt x="953" y="665"/>
                    <a:pt x="953" y="417"/>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4" name="Google Shape;8274;p7"/>
            <p:cNvSpPr/>
            <p:nvPr/>
          </p:nvSpPr>
          <p:spPr>
            <a:xfrm>
              <a:off x="5453350" y="3608600"/>
              <a:ext cx="24425" cy="20800"/>
            </a:xfrm>
            <a:custGeom>
              <a:rect b="b" l="l" r="r" t="t"/>
              <a:pathLst>
                <a:path extrusionOk="0" h="832" w="977">
                  <a:moveTo>
                    <a:pt x="560" y="1"/>
                  </a:moveTo>
                  <a:lnTo>
                    <a:pt x="560" y="13"/>
                  </a:lnTo>
                  <a:cubicBezTo>
                    <a:pt x="191" y="13"/>
                    <a:pt x="0" y="453"/>
                    <a:pt x="262" y="715"/>
                  </a:cubicBezTo>
                  <a:cubicBezTo>
                    <a:pt x="347" y="796"/>
                    <a:pt x="449" y="832"/>
                    <a:pt x="550" y="832"/>
                  </a:cubicBezTo>
                  <a:cubicBezTo>
                    <a:pt x="762" y="832"/>
                    <a:pt x="965" y="672"/>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5" name="Google Shape;8275;p7"/>
            <p:cNvSpPr/>
            <p:nvPr/>
          </p:nvSpPr>
          <p:spPr>
            <a:xfrm>
              <a:off x="5484300" y="3639275"/>
              <a:ext cx="24150" cy="20975"/>
            </a:xfrm>
            <a:custGeom>
              <a:rect b="b" l="l" r="r" t="t"/>
              <a:pathLst>
                <a:path extrusionOk="0" h="839" w="966">
                  <a:moveTo>
                    <a:pt x="548" y="0"/>
                  </a:moveTo>
                  <a:lnTo>
                    <a:pt x="548" y="12"/>
                  </a:lnTo>
                  <a:cubicBezTo>
                    <a:pt x="179" y="12"/>
                    <a:pt x="1" y="453"/>
                    <a:pt x="251" y="715"/>
                  </a:cubicBezTo>
                  <a:cubicBezTo>
                    <a:pt x="337" y="800"/>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6" name="Google Shape;8276;p7"/>
            <p:cNvSpPr/>
            <p:nvPr/>
          </p:nvSpPr>
          <p:spPr>
            <a:xfrm>
              <a:off x="5453350" y="3669925"/>
              <a:ext cx="24425" cy="21000"/>
            </a:xfrm>
            <a:custGeom>
              <a:rect b="b" l="l" r="r" t="t"/>
              <a:pathLst>
                <a:path extrusionOk="0" h="840" w="977">
                  <a:moveTo>
                    <a:pt x="560" y="1"/>
                  </a:moveTo>
                  <a:lnTo>
                    <a:pt x="560" y="12"/>
                  </a:lnTo>
                  <a:cubicBezTo>
                    <a:pt x="191" y="12"/>
                    <a:pt x="0" y="453"/>
                    <a:pt x="262" y="715"/>
                  </a:cubicBezTo>
                  <a:cubicBezTo>
                    <a:pt x="348" y="801"/>
                    <a:pt x="453" y="839"/>
                    <a:pt x="556" y="839"/>
                  </a:cubicBezTo>
                  <a:cubicBezTo>
                    <a:pt x="766" y="839"/>
                    <a:pt x="965" y="677"/>
                    <a:pt x="965" y="429"/>
                  </a:cubicBezTo>
                  <a:cubicBezTo>
                    <a:pt x="977" y="203"/>
                    <a:pt x="798" y="12"/>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7" name="Google Shape;8277;p7"/>
            <p:cNvSpPr/>
            <p:nvPr/>
          </p:nvSpPr>
          <p:spPr>
            <a:xfrm>
              <a:off x="5482300" y="3701050"/>
              <a:ext cx="27925" cy="20625"/>
            </a:xfrm>
            <a:custGeom>
              <a:rect b="b" l="l" r="r" t="t"/>
              <a:pathLst>
                <a:path extrusionOk="0" h="825" w="1117">
                  <a:moveTo>
                    <a:pt x="553" y="0"/>
                  </a:moveTo>
                  <a:cubicBezTo>
                    <a:pt x="51" y="0"/>
                    <a:pt x="0" y="793"/>
                    <a:pt x="557" y="815"/>
                  </a:cubicBezTo>
                  <a:cubicBezTo>
                    <a:pt x="569" y="821"/>
                    <a:pt x="581" y="824"/>
                    <a:pt x="593" y="824"/>
                  </a:cubicBezTo>
                  <a:cubicBezTo>
                    <a:pt x="605" y="824"/>
                    <a:pt x="616" y="821"/>
                    <a:pt x="628" y="815"/>
                  </a:cubicBezTo>
                  <a:cubicBezTo>
                    <a:pt x="1117" y="768"/>
                    <a:pt x="1117" y="53"/>
                    <a:pt x="628" y="6"/>
                  </a:cubicBezTo>
                  <a:cubicBezTo>
                    <a:pt x="602" y="2"/>
                    <a:pt x="577" y="0"/>
                    <a:pt x="5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8" name="Google Shape;8278;p7"/>
            <p:cNvSpPr/>
            <p:nvPr/>
          </p:nvSpPr>
          <p:spPr>
            <a:xfrm>
              <a:off x="5453425" y="3731550"/>
              <a:ext cx="24350" cy="20975"/>
            </a:xfrm>
            <a:custGeom>
              <a:rect b="b" l="l" r="r" t="t"/>
              <a:pathLst>
                <a:path extrusionOk="0" h="839" w="974">
                  <a:moveTo>
                    <a:pt x="557" y="0"/>
                  </a:moveTo>
                  <a:lnTo>
                    <a:pt x="557" y="12"/>
                  </a:lnTo>
                  <a:cubicBezTo>
                    <a:pt x="552" y="12"/>
                    <a:pt x="547" y="12"/>
                    <a:pt x="543" y="12"/>
                  </a:cubicBezTo>
                  <a:cubicBezTo>
                    <a:pt x="183" y="12"/>
                    <a:pt x="1" y="456"/>
                    <a:pt x="259" y="715"/>
                  </a:cubicBezTo>
                  <a:cubicBezTo>
                    <a:pt x="341" y="800"/>
                    <a:pt x="445" y="839"/>
                    <a:pt x="547" y="839"/>
                  </a:cubicBezTo>
                  <a:cubicBezTo>
                    <a:pt x="757" y="839"/>
                    <a:pt x="962" y="677"/>
                    <a:pt x="962" y="429"/>
                  </a:cubicBezTo>
                  <a:cubicBezTo>
                    <a:pt x="974" y="203"/>
                    <a:pt x="795" y="12"/>
                    <a:pt x="56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9" name="Google Shape;8279;p7"/>
            <p:cNvSpPr/>
            <p:nvPr/>
          </p:nvSpPr>
          <p:spPr>
            <a:xfrm>
              <a:off x="5484300" y="3762200"/>
              <a:ext cx="24150" cy="21000"/>
            </a:xfrm>
            <a:custGeom>
              <a:rect b="b" l="l" r="r" t="t"/>
              <a:pathLst>
                <a:path extrusionOk="0" h="840" w="966">
                  <a:moveTo>
                    <a:pt x="548" y="0"/>
                  </a:moveTo>
                  <a:lnTo>
                    <a:pt x="548" y="12"/>
                  </a:lnTo>
                  <a:cubicBezTo>
                    <a:pt x="179" y="12"/>
                    <a:pt x="1" y="453"/>
                    <a:pt x="251" y="715"/>
                  </a:cubicBezTo>
                  <a:cubicBezTo>
                    <a:pt x="337" y="801"/>
                    <a:pt x="442" y="839"/>
                    <a:pt x="544" y="839"/>
                  </a:cubicBezTo>
                  <a:cubicBezTo>
                    <a:pt x="754" y="839"/>
                    <a:pt x="953" y="677"/>
                    <a:pt x="953" y="429"/>
                  </a:cubicBezTo>
                  <a:cubicBezTo>
                    <a:pt x="965" y="203"/>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0" name="Google Shape;8280;p7"/>
            <p:cNvSpPr/>
            <p:nvPr/>
          </p:nvSpPr>
          <p:spPr>
            <a:xfrm>
              <a:off x="5453350" y="3793150"/>
              <a:ext cx="24425" cy="20925"/>
            </a:xfrm>
            <a:custGeom>
              <a:rect b="b" l="l" r="r" t="t"/>
              <a:pathLst>
                <a:path extrusionOk="0" h="837" w="977">
                  <a:moveTo>
                    <a:pt x="560" y="1"/>
                  </a:moveTo>
                  <a:lnTo>
                    <a:pt x="560" y="13"/>
                  </a:lnTo>
                  <a:cubicBezTo>
                    <a:pt x="191" y="13"/>
                    <a:pt x="0" y="453"/>
                    <a:pt x="262" y="715"/>
                  </a:cubicBezTo>
                  <a:cubicBezTo>
                    <a:pt x="347" y="800"/>
                    <a:pt x="450" y="837"/>
                    <a:pt x="551" y="837"/>
                  </a:cubicBezTo>
                  <a:cubicBezTo>
                    <a:pt x="762" y="837"/>
                    <a:pt x="965" y="671"/>
                    <a:pt x="965" y="429"/>
                  </a:cubicBezTo>
                  <a:cubicBezTo>
                    <a:pt x="977" y="203"/>
                    <a:pt x="798"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1" name="Google Shape;8281;p7"/>
            <p:cNvSpPr/>
            <p:nvPr/>
          </p:nvSpPr>
          <p:spPr>
            <a:xfrm>
              <a:off x="5484100" y="3823825"/>
              <a:ext cx="24350" cy="20975"/>
            </a:xfrm>
            <a:custGeom>
              <a:rect b="b" l="l" r="r" t="t"/>
              <a:pathLst>
                <a:path extrusionOk="0" h="839" w="974">
                  <a:moveTo>
                    <a:pt x="556" y="0"/>
                  </a:moveTo>
                  <a:lnTo>
                    <a:pt x="556" y="12"/>
                  </a:lnTo>
                  <a:cubicBezTo>
                    <a:pt x="552" y="12"/>
                    <a:pt x="547" y="12"/>
                    <a:pt x="542" y="12"/>
                  </a:cubicBezTo>
                  <a:cubicBezTo>
                    <a:pt x="182" y="12"/>
                    <a:pt x="0" y="456"/>
                    <a:pt x="259" y="714"/>
                  </a:cubicBezTo>
                  <a:cubicBezTo>
                    <a:pt x="345" y="800"/>
                    <a:pt x="450" y="839"/>
                    <a:pt x="552" y="839"/>
                  </a:cubicBezTo>
                  <a:cubicBezTo>
                    <a:pt x="762" y="839"/>
                    <a:pt x="961" y="677"/>
                    <a:pt x="961" y="429"/>
                  </a:cubicBezTo>
                  <a:cubicBezTo>
                    <a:pt x="973" y="202"/>
                    <a:pt x="794" y="12"/>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2" name="Google Shape;8282;p7"/>
            <p:cNvSpPr/>
            <p:nvPr/>
          </p:nvSpPr>
          <p:spPr>
            <a:xfrm>
              <a:off x="5452250" y="3854725"/>
              <a:ext cx="27625" cy="20600"/>
            </a:xfrm>
            <a:custGeom>
              <a:rect b="b" l="l" r="r" t="t"/>
              <a:pathLst>
                <a:path extrusionOk="0" h="824" w="1105">
                  <a:moveTo>
                    <a:pt x="559" y="0"/>
                  </a:moveTo>
                  <a:cubicBezTo>
                    <a:pt x="53" y="0"/>
                    <a:pt x="0" y="778"/>
                    <a:pt x="533" y="824"/>
                  </a:cubicBezTo>
                  <a:lnTo>
                    <a:pt x="604" y="824"/>
                  </a:lnTo>
                  <a:cubicBezTo>
                    <a:pt x="1104" y="776"/>
                    <a:pt x="1104" y="50"/>
                    <a:pt x="604" y="2"/>
                  </a:cubicBezTo>
                  <a:cubicBezTo>
                    <a:pt x="589" y="1"/>
                    <a:pt x="574" y="0"/>
                    <a:pt x="5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3" name="Google Shape;8283;p7"/>
            <p:cNvSpPr/>
            <p:nvPr/>
          </p:nvSpPr>
          <p:spPr>
            <a:xfrm>
              <a:off x="5482900" y="3885375"/>
              <a:ext cx="27625" cy="20625"/>
            </a:xfrm>
            <a:custGeom>
              <a:rect b="b" l="l" r="r" t="t"/>
              <a:pathLst>
                <a:path extrusionOk="0" h="825" w="1105">
                  <a:moveTo>
                    <a:pt x="559" y="1"/>
                  </a:moveTo>
                  <a:cubicBezTo>
                    <a:pt x="53" y="1"/>
                    <a:pt x="1"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4" name="Google Shape;8284;p7"/>
            <p:cNvSpPr/>
            <p:nvPr/>
          </p:nvSpPr>
          <p:spPr>
            <a:xfrm>
              <a:off x="5453425" y="3916075"/>
              <a:ext cx="24350" cy="20700"/>
            </a:xfrm>
            <a:custGeom>
              <a:rect b="b" l="l" r="r" t="t"/>
              <a:pathLst>
                <a:path extrusionOk="0" h="828" w="974">
                  <a:moveTo>
                    <a:pt x="557" y="1"/>
                  </a:moveTo>
                  <a:lnTo>
                    <a:pt x="557" y="13"/>
                  </a:lnTo>
                  <a:cubicBezTo>
                    <a:pt x="552" y="13"/>
                    <a:pt x="547" y="13"/>
                    <a:pt x="542" y="13"/>
                  </a:cubicBezTo>
                  <a:cubicBezTo>
                    <a:pt x="183" y="13"/>
                    <a:pt x="1" y="445"/>
                    <a:pt x="259" y="703"/>
                  </a:cubicBezTo>
                  <a:cubicBezTo>
                    <a:pt x="345" y="789"/>
                    <a:pt x="450" y="828"/>
                    <a:pt x="553" y="828"/>
                  </a:cubicBezTo>
                  <a:cubicBezTo>
                    <a:pt x="763" y="828"/>
                    <a:pt x="962" y="666"/>
                    <a:pt x="962" y="418"/>
                  </a:cubicBezTo>
                  <a:cubicBezTo>
                    <a:pt x="974" y="191"/>
                    <a:pt x="795" y="1"/>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5" name="Google Shape;8285;p7"/>
            <p:cNvSpPr/>
            <p:nvPr/>
          </p:nvSpPr>
          <p:spPr>
            <a:xfrm>
              <a:off x="5484300" y="3946450"/>
              <a:ext cx="24150" cy="21300"/>
            </a:xfrm>
            <a:custGeom>
              <a:rect b="b" l="l" r="r" t="t"/>
              <a:pathLst>
                <a:path extrusionOk="0" h="852" w="966">
                  <a:moveTo>
                    <a:pt x="548" y="0"/>
                  </a:moveTo>
                  <a:lnTo>
                    <a:pt x="548" y="24"/>
                  </a:lnTo>
                  <a:cubicBezTo>
                    <a:pt x="179" y="24"/>
                    <a:pt x="1" y="465"/>
                    <a:pt x="251" y="727"/>
                  </a:cubicBezTo>
                  <a:cubicBezTo>
                    <a:pt x="337" y="813"/>
                    <a:pt x="442" y="851"/>
                    <a:pt x="544" y="851"/>
                  </a:cubicBezTo>
                  <a:cubicBezTo>
                    <a:pt x="754" y="851"/>
                    <a:pt x="953" y="689"/>
                    <a:pt x="953" y="441"/>
                  </a:cubicBezTo>
                  <a:lnTo>
                    <a:pt x="953" y="429"/>
                  </a:ln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6" name="Google Shape;8286;p7"/>
            <p:cNvSpPr/>
            <p:nvPr/>
          </p:nvSpPr>
          <p:spPr>
            <a:xfrm>
              <a:off x="5453350" y="3977700"/>
              <a:ext cx="24425" cy="20700"/>
            </a:xfrm>
            <a:custGeom>
              <a:rect b="b" l="l" r="r" t="t"/>
              <a:pathLst>
                <a:path extrusionOk="0" h="828" w="977">
                  <a:moveTo>
                    <a:pt x="560" y="1"/>
                  </a:moveTo>
                  <a:cubicBezTo>
                    <a:pt x="191" y="1"/>
                    <a:pt x="0" y="441"/>
                    <a:pt x="262" y="703"/>
                  </a:cubicBezTo>
                  <a:cubicBezTo>
                    <a:pt x="348" y="789"/>
                    <a:pt x="453" y="827"/>
                    <a:pt x="556" y="827"/>
                  </a:cubicBezTo>
                  <a:cubicBezTo>
                    <a:pt x="766" y="827"/>
                    <a:pt x="965" y="665"/>
                    <a:pt x="965" y="417"/>
                  </a:cubicBezTo>
                  <a:cubicBezTo>
                    <a:pt x="977" y="191"/>
                    <a:pt x="798"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7" name="Google Shape;8287;p7"/>
            <p:cNvSpPr/>
            <p:nvPr/>
          </p:nvSpPr>
          <p:spPr>
            <a:xfrm>
              <a:off x="5483000" y="4008575"/>
              <a:ext cx="27525" cy="20350"/>
            </a:xfrm>
            <a:custGeom>
              <a:rect b="b" l="l" r="r" t="t"/>
              <a:pathLst>
                <a:path extrusionOk="0" h="814" w="1101">
                  <a:moveTo>
                    <a:pt x="545" y="1"/>
                  </a:moveTo>
                  <a:cubicBezTo>
                    <a:pt x="48" y="1"/>
                    <a:pt x="0" y="767"/>
                    <a:pt x="529" y="813"/>
                  </a:cubicBezTo>
                  <a:lnTo>
                    <a:pt x="600" y="813"/>
                  </a:lnTo>
                  <a:cubicBezTo>
                    <a:pt x="1100" y="778"/>
                    <a:pt x="1100" y="40"/>
                    <a:pt x="600" y="4"/>
                  </a:cubicBezTo>
                  <a:cubicBezTo>
                    <a:pt x="581" y="2"/>
                    <a:pt x="563" y="1"/>
                    <a:pt x="54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8" name="Google Shape;8288;p7"/>
            <p:cNvSpPr/>
            <p:nvPr/>
          </p:nvSpPr>
          <p:spPr>
            <a:xfrm>
              <a:off x="5452250" y="4039275"/>
              <a:ext cx="27625" cy="20600"/>
            </a:xfrm>
            <a:custGeom>
              <a:rect b="b" l="l" r="r" t="t"/>
              <a:pathLst>
                <a:path extrusionOk="0" h="824" w="1105">
                  <a:moveTo>
                    <a:pt x="558" y="0"/>
                  </a:moveTo>
                  <a:cubicBezTo>
                    <a:pt x="53" y="0"/>
                    <a:pt x="1"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9" name="Google Shape;8289;p7"/>
            <p:cNvSpPr/>
            <p:nvPr/>
          </p:nvSpPr>
          <p:spPr>
            <a:xfrm>
              <a:off x="5484300" y="4069675"/>
              <a:ext cx="24150" cy="20925"/>
            </a:xfrm>
            <a:custGeom>
              <a:rect b="b" l="l" r="r" t="t"/>
              <a:pathLst>
                <a:path extrusionOk="0" h="837" w="966">
                  <a:moveTo>
                    <a:pt x="548" y="1"/>
                  </a:moveTo>
                  <a:lnTo>
                    <a:pt x="548" y="13"/>
                  </a:lnTo>
                  <a:cubicBezTo>
                    <a:pt x="179" y="13"/>
                    <a:pt x="1" y="453"/>
                    <a:pt x="251" y="715"/>
                  </a:cubicBezTo>
                  <a:cubicBezTo>
                    <a:pt x="335" y="799"/>
                    <a:pt x="438" y="837"/>
                    <a:pt x="539" y="837"/>
                  </a:cubicBezTo>
                  <a:cubicBezTo>
                    <a:pt x="751" y="837"/>
                    <a:pt x="953" y="671"/>
                    <a:pt x="953" y="429"/>
                  </a:cubicBezTo>
                  <a:cubicBezTo>
                    <a:pt x="965" y="203"/>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0" name="Google Shape;8290;p7"/>
            <p:cNvSpPr/>
            <p:nvPr/>
          </p:nvSpPr>
          <p:spPr>
            <a:xfrm>
              <a:off x="5453350" y="4100325"/>
              <a:ext cx="24125" cy="20700"/>
            </a:xfrm>
            <a:custGeom>
              <a:rect b="b" l="l" r="r" t="t"/>
              <a:pathLst>
                <a:path extrusionOk="0" h="828" w="965">
                  <a:moveTo>
                    <a:pt x="560" y="1"/>
                  </a:moveTo>
                  <a:cubicBezTo>
                    <a:pt x="191" y="1"/>
                    <a:pt x="0" y="441"/>
                    <a:pt x="262" y="703"/>
                  </a:cubicBezTo>
                  <a:cubicBezTo>
                    <a:pt x="348" y="789"/>
                    <a:pt x="453" y="828"/>
                    <a:pt x="556" y="828"/>
                  </a:cubicBezTo>
                  <a:cubicBezTo>
                    <a:pt x="766" y="828"/>
                    <a:pt x="965" y="666"/>
                    <a:pt x="965" y="418"/>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1" name="Google Shape;8291;p7"/>
            <p:cNvSpPr/>
            <p:nvPr/>
          </p:nvSpPr>
          <p:spPr>
            <a:xfrm>
              <a:off x="5484375" y="4131275"/>
              <a:ext cx="23775" cy="20425"/>
            </a:xfrm>
            <a:custGeom>
              <a:rect b="b" l="l" r="r" t="t"/>
              <a:pathLst>
                <a:path extrusionOk="0" h="817" w="951">
                  <a:moveTo>
                    <a:pt x="531" y="1"/>
                  </a:moveTo>
                  <a:cubicBezTo>
                    <a:pt x="172" y="1"/>
                    <a:pt x="1" y="433"/>
                    <a:pt x="248" y="692"/>
                  </a:cubicBezTo>
                  <a:cubicBezTo>
                    <a:pt x="334" y="778"/>
                    <a:pt x="439" y="816"/>
                    <a:pt x="541" y="816"/>
                  </a:cubicBezTo>
                  <a:cubicBezTo>
                    <a:pt x="751" y="816"/>
                    <a:pt x="950" y="654"/>
                    <a:pt x="950" y="406"/>
                  </a:cubicBezTo>
                  <a:cubicBezTo>
                    <a:pt x="950" y="192"/>
                    <a:pt x="772"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2" name="Google Shape;8292;p7"/>
            <p:cNvSpPr/>
            <p:nvPr/>
          </p:nvSpPr>
          <p:spPr>
            <a:xfrm>
              <a:off x="5452350" y="4161875"/>
              <a:ext cx="27525" cy="20575"/>
            </a:xfrm>
            <a:custGeom>
              <a:rect b="b" l="l" r="r" t="t"/>
              <a:pathLst>
                <a:path extrusionOk="0" h="823" w="1101">
                  <a:moveTo>
                    <a:pt x="544" y="0"/>
                  </a:moveTo>
                  <a:cubicBezTo>
                    <a:pt x="48" y="0"/>
                    <a:pt x="0" y="767"/>
                    <a:pt x="529" y="813"/>
                  </a:cubicBezTo>
                  <a:cubicBezTo>
                    <a:pt x="540" y="819"/>
                    <a:pt x="552" y="822"/>
                    <a:pt x="564" y="822"/>
                  </a:cubicBezTo>
                  <a:cubicBezTo>
                    <a:pt x="576" y="822"/>
                    <a:pt x="588" y="819"/>
                    <a:pt x="600" y="813"/>
                  </a:cubicBezTo>
                  <a:cubicBezTo>
                    <a:pt x="1100" y="777"/>
                    <a:pt x="1100" y="39"/>
                    <a:pt x="600" y="4"/>
                  </a:cubicBezTo>
                  <a:cubicBezTo>
                    <a:pt x="581" y="1"/>
                    <a:pt x="562" y="0"/>
                    <a:pt x="5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3" name="Google Shape;8293;p7"/>
            <p:cNvSpPr/>
            <p:nvPr/>
          </p:nvSpPr>
          <p:spPr>
            <a:xfrm>
              <a:off x="5482900" y="4192550"/>
              <a:ext cx="27625" cy="20625"/>
            </a:xfrm>
            <a:custGeom>
              <a:rect b="b" l="l" r="r" t="t"/>
              <a:pathLst>
                <a:path extrusionOk="0" h="825" w="1105">
                  <a:moveTo>
                    <a:pt x="559" y="1"/>
                  </a:moveTo>
                  <a:cubicBezTo>
                    <a:pt x="53" y="1"/>
                    <a:pt x="1" y="778"/>
                    <a:pt x="533" y="824"/>
                  </a:cubicBezTo>
                  <a:lnTo>
                    <a:pt x="604" y="824"/>
                  </a:lnTo>
                  <a:cubicBezTo>
                    <a:pt x="1104" y="777"/>
                    <a:pt x="1104" y="51"/>
                    <a:pt x="604" y="3"/>
                  </a:cubicBezTo>
                  <a:cubicBezTo>
                    <a:pt x="589" y="2"/>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4" name="Google Shape;8294;p7"/>
            <p:cNvSpPr/>
            <p:nvPr/>
          </p:nvSpPr>
          <p:spPr>
            <a:xfrm>
              <a:off x="5453350" y="4223275"/>
              <a:ext cx="24125" cy="20700"/>
            </a:xfrm>
            <a:custGeom>
              <a:rect b="b" l="l" r="r" t="t"/>
              <a:pathLst>
                <a:path extrusionOk="0" h="828" w="965">
                  <a:moveTo>
                    <a:pt x="560" y="0"/>
                  </a:moveTo>
                  <a:cubicBezTo>
                    <a:pt x="191" y="0"/>
                    <a:pt x="0" y="441"/>
                    <a:pt x="262" y="703"/>
                  </a:cubicBezTo>
                  <a:cubicBezTo>
                    <a:pt x="344" y="789"/>
                    <a:pt x="448" y="827"/>
                    <a:pt x="550" y="827"/>
                  </a:cubicBezTo>
                  <a:cubicBezTo>
                    <a:pt x="760" y="827"/>
                    <a:pt x="965" y="665"/>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5" name="Google Shape;8295;p7"/>
            <p:cNvSpPr/>
            <p:nvPr/>
          </p:nvSpPr>
          <p:spPr>
            <a:xfrm>
              <a:off x="5484300" y="4254225"/>
              <a:ext cx="23850" cy="20400"/>
            </a:xfrm>
            <a:custGeom>
              <a:rect b="b" l="l" r="r" t="t"/>
              <a:pathLst>
                <a:path extrusionOk="0" h="816" w="954">
                  <a:moveTo>
                    <a:pt x="548" y="0"/>
                  </a:moveTo>
                  <a:cubicBezTo>
                    <a:pt x="179" y="0"/>
                    <a:pt x="1" y="441"/>
                    <a:pt x="251" y="691"/>
                  </a:cubicBezTo>
                  <a:cubicBezTo>
                    <a:pt x="337" y="777"/>
                    <a:pt x="443" y="816"/>
                    <a:pt x="546" y="816"/>
                  </a:cubicBezTo>
                  <a:cubicBezTo>
                    <a:pt x="755" y="816"/>
                    <a:pt x="953" y="657"/>
                    <a:pt x="953" y="417"/>
                  </a:cubicBezTo>
                  <a:lnTo>
                    <a:pt x="953" y="405"/>
                  </a:lnTo>
                  <a:cubicBezTo>
                    <a:pt x="953" y="191"/>
                    <a:pt x="763"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6" name="Google Shape;8296;p7"/>
            <p:cNvSpPr/>
            <p:nvPr/>
          </p:nvSpPr>
          <p:spPr>
            <a:xfrm>
              <a:off x="5434900" y="3472575"/>
              <a:ext cx="8650" cy="2400"/>
            </a:xfrm>
            <a:custGeom>
              <a:rect b="b" l="l" r="r" t="t"/>
              <a:pathLst>
                <a:path extrusionOk="0" h="96" w="346">
                  <a:moveTo>
                    <a:pt x="346" y="1"/>
                  </a:moveTo>
                  <a:lnTo>
                    <a:pt x="0" y="96"/>
                  </a:lnTo>
                  <a:lnTo>
                    <a:pt x="48" y="96"/>
                  </a:lnTo>
                  <a:cubicBezTo>
                    <a:pt x="155" y="96"/>
                    <a:pt x="262" y="60"/>
                    <a:pt x="34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7" name="Google Shape;8297;p7"/>
            <p:cNvSpPr/>
            <p:nvPr/>
          </p:nvSpPr>
          <p:spPr>
            <a:xfrm>
              <a:off x="5392625" y="3485450"/>
              <a:ext cx="28000" cy="20500"/>
            </a:xfrm>
            <a:custGeom>
              <a:rect b="b" l="l" r="r" t="t"/>
              <a:pathLst>
                <a:path extrusionOk="0" h="820" w="1120">
                  <a:moveTo>
                    <a:pt x="560" y="1"/>
                  </a:moveTo>
                  <a:cubicBezTo>
                    <a:pt x="548" y="1"/>
                    <a:pt x="536" y="4"/>
                    <a:pt x="524" y="10"/>
                  </a:cubicBezTo>
                  <a:cubicBezTo>
                    <a:pt x="1" y="57"/>
                    <a:pt x="48" y="819"/>
                    <a:pt x="560" y="819"/>
                  </a:cubicBezTo>
                  <a:cubicBezTo>
                    <a:pt x="1084" y="819"/>
                    <a:pt x="1120" y="57"/>
                    <a:pt x="596" y="10"/>
                  </a:cubicBezTo>
                  <a:cubicBezTo>
                    <a:pt x="584" y="4"/>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8" name="Google Shape;8298;p7"/>
            <p:cNvSpPr/>
            <p:nvPr/>
          </p:nvSpPr>
          <p:spPr>
            <a:xfrm>
              <a:off x="5422700" y="3516325"/>
              <a:ext cx="24125" cy="20500"/>
            </a:xfrm>
            <a:custGeom>
              <a:rect b="b" l="l" r="r" t="t"/>
              <a:pathLst>
                <a:path extrusionOk="0" h="820" w="965">
                  <a:moveTo>
                    <a:pt x="548" y="1"/>
                  </a:moveTo>
                  <a:cubicBezTo>
                    <a:pt x="191" y="1"/>
                    <a:pt x="0" y="441"/>
                    <a:pt x="262" y="703"/>
                  </a:cubicBezTo>
                  <a:cubicBezTo>
                    <a:pt x="346" y="783"/>
                    <a:pt x="448" y="820"/>
                    <a:pt x="548" y="820"/>
                  </a:cubicBezTo>
                  <a:cubicBezTo>
                    <a:pt x="761" y="820"/>
                    <a:pt x="964" y="657"/>
                    <a:pt x="964" y="406"/>
                  </a:cubicBezTo>
                  <a:cubicBezTo>
                    <a:pt x="964" y="180"/>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9" name="Google Shape;8299;p7"/>
            <p:cNvSpPr/>
            <p:nvPr/>
          </p:nvSpPr>
          <p:spPr>
            <a:xfrm>
              <a:off x="5392025" y="3547000"/>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0" name="Google Shape;8300;p7"/>
            <p:cNvSpPr/>
            <p:nvPr/>
          </p:nvSpPr>
          <p:spPr>
            <a:xfrm>
              <a:off x="5422700" y="3577650"/>
              <a:ext cx="24125" cy="20625"/>
            </a:xfrm>
            <a:custGeom>
              <a:rect b="b" l="l" r="r" t="t"/>
              <a:pathLst>
                <a:path extrusionOk="0" h="825" w="965">
                  <a:moveTo>
                    <a:pt x="548" y="1"/>
                  </a:moveTo>
                  <a:cubicBezTo>
                    <a:pt x="191" y="1"/>
                    <a:pt x="0" y="441"/>
                    <a:pt x="262" y="703"/>
                  </a:cubicBezTo>
                  <a:cubicBezTo>
                    <a:pt x="346" y="788"/>
                    <a:pt x="449" y="825"/>
                    <a:pt x="550" y="825"/>
                  </a:cubicBezTo>
                  <a:cubicBezTo>
                    <a:pt x="762" y="825"/>
                    <a:pt x="964" y="659"/>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1" name="Google Shape;8301;p7"/>
            <p:cNvSpPr/>
            <p:nvPr/>
          </p:nvSpPr>
          <p:spPr>
            <a:xfrm>
              <a:off x="5392625" y="36086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2" name="Google Shape;8302;p7"/>
            <p:cNvSpPr/>
            <p:nvPr/>
          </p:nvSpPr>
          <p:spPr>
            <a:xfrm>
              <a:off x="5423275" y="3639275"/>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3" name="Google Shape;8303;p7"/>
            <p:cNvSpPr/>
            <p:nvPr/>
          </p:nvSpPr>
          <p:spPr>
            <a:xfrm>
              <a:off x="5392025" y="3669925"/>
              <a:ext cx="24150" cy="20625"/>
            </a:xfrm>
            <a:custGeom>
              <a:rect b="b" l="l" r="r" t="t"/>
              <a:pathLst>
                <a:path extrusionOk="0" h="825" w="966">
                  <a:moveTo>
                    <a:pt x="548" y="1"/>
                  </a:moveTo>
                  <a:cubicBezTo>
                    <a:pt x="179" y="1"/>
                    <a:pt x="1" y="441"/>
                    <a:pt x="263" y="703"/>
                  </a:cubicBezTo>
                  <a:cubicBezTo>
                    <a:pt x="343" y="787"/>
                    <a:pt x="445" y="825"/>
                    <a:pt x="546" y="825"/>
                  </a:cubicBezTo>
                  <a:cubicBezTo>
                    <a:pt x="757"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4" name="Google Shape;8304;p7"/>
            <p:cNvSpPr/>
            <p:nvPr/>
          </p:nvSpPr>
          <p:spPr>
            <a:xfrm>
              <a:off x="5422700"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4" y="666"/>
                    <a:pt x="964" y="418"/>
                  </a:cubicBezTo>
                  <a:cubicBezTo>
                    <a:pt x="964" y="191"/>
                    <a:pt x="786" y="13"/>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5" name="Google Shape;8305;p7"/>
            <p:cNvSpPr/>
            <p:nvPr/>
          </p:nvSpPr>
          <p:spPr>
            <a:xfrm>
              <a:off x="5392025" y="3731550"/>
              <a:ext cx="24150" cy="20475"/>
            </a:xfrm>
            <a:custGeom>
              <a:rect b="b" l="l" r="r" t="t"/>
              <a:pathLst>
                <a:path extrusionOk="0" h="819" w="966">
                  <a:moveTo>
                    <a:pt x="548" y="0"/>
                  </a:moveTo>
                  <a:cubicBezTo>
                    <a:pt x="179" y="0"/>
                    <a:pt x="1" y="441"/>
                    <a:pt x="263" y="703"/>
                  </a:cubicBezTo>
                  <a:cubicBezTo>
                    <a:pt x="343" y="783"/>
                    <a:pt x="443" y="819"/>
                    <a:pt x="544" y="819"/>
                  </a:cubicBezTo>
                  <a:cubicBezTo>
                    <a:pt x="756" y="819"/>
                    <a:pt x="965" y="656"/>
                    <a:pt x="965" y="405"/>
                  </a:cubicBezTo>
                  <a:cubicBezTo>
                    <a:pt x="965" y="179"/>
                    <a:pt x="7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6" name="Google Shape;8306;p7"/>
            <p:cNvSpPr/>
            <p:nvPr/>
          </p:nvSpPr>
          <p:spPr>
            <a:xfrm>
              <a:off x="5422700"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4" y="656"/>
                    <a:pt x="964" y="405"/>
                  </a:cubicBezTo>
                  <a:cubicBezTo>
                    <a:pt x="964"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7" name="Google Shape;8307;p7"/>
            <p:cNvSpPr/>
            <p:nvPr/>
          </p:nvSpPr>
          <p:spPr>
            <a:xfrm>
              <a:off x="5392625" y="379285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8" name="Google Shape;8308;p7"/>
            <p:cNvSpPr/>
            <p:nvPr/>
          </p:nvSpPr>
          <p:spPr>
            <a:xfrm>
              <a:off x="5422700"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4" y="656"/>
                    <a:pt x="964" y="405"/>
                  </a:cubicBezTo>
                  <a:cubicBezTo>
                    <a:pt x="964"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9" name="Google Shape;8309;p7"/>
            <p:cNvSpPr/>
            <p:nvPr/>
          </p:nvSpPr>
          <p:spPr>
            <a:xfrm>
              <a:off x="5392025" y="3854475"/>
              <a:ext cx="24150" cy="20625"/>
            </a:xfrm>
            <a:custGeom>
              <a:rect b="b" l="l" r="r" t="t"/>
              <a:pathLst>
                <a:path extrusionOk="0" h="825" w="966">
                  <a:moveTo>
                    <a:pt x="548" y="0"/>
                  </a:moveTo>
                  <a:cubicBezTo>
                    <a:pt x="179" y="0"/>
                    <a:pt x="1" y="441"/>
                    <a:pt x="263" y="703"/>
                  </a:cubicBezTo>
                  <a:cubicBezTo>
                    <a:pt x="343" y="787"/>
                    <a:pt x="444" y="824"/>
                    <a:pt x="544" y="824"/>
                  </a:cubicBezTo>
                  <a:cubicBezTo>
                    <a:pt x="756"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0" name="Google Shape;8310;p7"/>
            <p:cNvSpPr/>
            <p:nvPr/>
          </p:nvSpPr>
          <p:spPr>
            <a:xfrm>
              <a:off x="5422700" y="3885125"/>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7"/>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1" name="Google Shape;8311;p7"/>
            <p:cNvSpPr/>
            <p:nvPr/>
          </p:nvSpPr>
          <p:spPr>
            <a:xfrm>
              <a:off x="5392025" y="3915800"/>
              <a:ext cx="24150" cy="20675"/>
            </a:xfrm>
            <a:custGeom>
              <a:rect b="b" l="l" r="r" t="t"/>
              <a:pathLst>
                <a:path extrusionOk="0" h="827" w="966">
                  <a:moveTo>
                    <a:pt x="548" y="0"/>
                  </a:moveTo>
                  <a:cubicBezTo>
                    <a:pt x="179" y="0"/>
                    <a:pt x="1" y="453"/>
                    <a:pt x="263" y="703"/>
                  </a:cubicBezTo>
                  <a:cubicBezTo>
                    <a:pt x="345" y="788"/>
                    <a:pt x="448" y="827"/>
                    <a:pt x="551" y="827"/>
                  </a:cubicBezTo>
                  <a:cubicBezTo>
                    <a:pt x="761"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2" name="Google Shape;8312;p7"/>
            <p:cNvSpPr/>
            <p:nvPr/>
          </p:nvSpPr>
          <p:spPr>
            <a:xfrm>
              <a:off x="5423275" y="3946750"/>
              <a:ext cx="28300" cy="20550"/>
            </a:xfrm>
            <a:custGeom>
              <a:rect b="b" l="l" r="r" t="t"/>
              <a:pathLst>
                <a:path extrusionOk="0" h="822" w="1132">
                  <a:moveTo>
                    <a:pt x="525" y="0"/>
                  </a:moveTo>
                  <a:cubicBezTo>
                    <a:pt x="1" y="48"/>
                    <a:pt x="49" y="822"/>
                    <a:pt x="560"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3" name="Google Shape;8313;p7"/>
            <p:cNvSpPr/>
            <p:nvPr/>
          </p:nvSpPr>
          <p:spPr>
            <a:xfrm>
              <a:off x="5392625" y="3977400"/>
              <a:ext cx="28000" cy="20575"/>
            </a:xfrm>
            <a:custGeom>
              <a:rect b="b" l="l" r="r" t="t"/>
              <a:pathLst>
                <a:path extrusionOk="0" h="823" w="1120">
                  <a:moveTo>
                    <a:pt x="524" y="1"/>
                  </a:moveTo>
                  <a:cubicBezTo>
                    <a:pt x="1" y="48"/>
                    <a:pt x="48"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4" name="Google Shape;8314;p7"/>
            <p:cNvSpPr/>
            <p:nvPr/>
          </p:nvSpPr>
          <p:spPr>
            <a:xfrm>
              <a:off x="5422700" y="4008075"/>
              <a:ext cx="24125" cy="20675"/>
            </a:xfrm>
            <a:custGeom>
              <a:rect b="b" l="l" r="r" t="t"/>
              <a:pathLst>
                <a:path extrusionOk="0" h="827" w="965">
                  <a:moveTo>
                    <a:pt x="548" y="0"/>
                  </a:moveTo>
                  <a:cubicBezTo>
                    <a:pt x="191" y="0"/>
                    <a:pt x="0" y="452"/>
                    <a:pt x="262" y="702"/>
                  </a:cubicBezTo>
                  <a:cubicBezTo>
                    <a:pt x="348" y="788"/>
                    <a:pt x="453" y="827"/>
                    <a:pt x="555" y="827"/>
                  </a:cubicBezTo>
                  <a:cubicBezTo>
                    <a:pt x="765" y="827"/>
                    <a:pt x="964" y="665"/>
                    <a:pt x="964" y="417"/>
                  </a:cubicBezTo>
                  <a:cubicBezTo>
                    <a:pt x="964"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5" name="Google Shape;8315;p7"/>
            <p:cNvSpPr/>
            <p:nvPr/>
          </p:nvSpPr>
          <p:spPr>
            <a:xfrm>
              <a:off x="5392025" y="403902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6" name="Google Shape;8316;p7"/>
            <p:cNvSpPr/>
            <p:nvPr/>
          </p:nvSpPr>
          <p:spPr>
            <a:xfrm>
              <a:off x="5422700" y="4069675"/>
              <a:ext cx="24125" cy="20625"/>
            </a:xfrm>
            <a:custGeom>
              <a:rect b="b" l="l" r="r" t="t"/>
              <a:pathLst>
                <a:path extrusionOk="0" h="825" w="965">
                  <a:moveTo>
                    <a:pt x="548" y="1"/>
                  </a:moveTo>
                  <a:cubicBezTo>
                    <a:pt x="179" y="1"/>
                    <a:pt x="0" y="441"/>
                    <a:pt x="262" y="703"/>
                  </a:cubicBezTo>
                  <a:cubicBezTo>
                    <a:pt x="342" y="787"/>
                    <a:pt x="443" y="825"/>
                    <a:pt x="543" y="825"/>
                  </a:cubicBezTo>
                  <a:cubicBezTo>
                    <a:pt x="756" y="825"/>
                    <a:pt x="964" y="656"/>
                    <a:pt x="964" y="405"/>
                  </a:cubicBezTo>
                  <a:cubicBezTo>
                    <a:pt x="964"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7" name="Google Shape;8317;p7"/>
            <p:cNvSpPr/>
            <p:nvPr/>
          </p:nvSpPr>
          <p:spPr>
            <a:xfrm>
              <a:off x="5392625" y="4100325"/>
              <a:ext cx="28000" cy="20575"/>
            </a:xfrm>
            <a:custGeom>
              <a:rect b="b" l="l" r="r" t="t"/>
              <a:pathLst>
                <a:path extrusionOk="0" h="823" w="1120">
                  <a:moveTo>
                    <a:pt x="524" y="1"/>
                  </a:moveTo>
                  <a:cubicBezTo>
                    <a:pt x="1" y="49"/>
                    <a:pt x="48" y="822"/>
                    <a:pt x="560" y="822"/>
                  </a:cubicBezTo>
                  <a:cubicBezTo>
                    <a:pt x="1084" y="822"/>
                    <a:pt x="1120"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8" name="Google Shape;8318;p7"/>
            <p:cNvSpPr/>
            <p:nvPr/>
          </p:nvSpPr>
          <p:spPr>
            <a:xfrm>
              <a:off x="5423275" y="4131075"/>
              <a:ext cx="28300" cy="20475"/>
            </a:xfrm>
            <a:custGeom>
              <a:rect b="b" l="l" r="r" t="t"/>
              <a:pathLst>
                <a:path extrusionOk="0" h="819" w="1132">
                  <a:moveTo>
                    <a:pt x="562" y="0"/>
                  </a:moveTo>
                  <a:cubicBezTo>
                    <a:pt x="549" y="0"/>
                    <a:pt x="537" y="3"/>
                    <a:pt x="525" y="9"/>
                  </a:cubicBezTo>
                  <a:cubicBezTo>
                    <a:pt x="1" y="57"/>
                    <a:pt x="49" y="819"/>
                    <a:pt x="560" y="819"/>
                  </a:cubicBezTo>
                  <a:cubicBezTo>
                    <a:pt x="1084" y="819"/>
                    <a:pt x="1132" y="57"/>
                    <a:pt x="608" y="9"/>
                  </a:cubicBezTo>
                  <a:cubicBezTo>
                    <a:pt x="590" y="3"/>
                    <a:pt x="575" y="0"/>
                    <a:pt x="56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9" name="Google Shape;8319;p7"/>
            <p:cNvSpPr/>
            <p:nvPr/>
          </p:nvSpPr>
          <p:spPr>
            <a:xfrm>
              <a:off x="5392100" y="4161950"/>
              <a:ext cx="24075" cy="20500"/>
            </a:xfrm>
            <a:custGeom>
              <a:rect b="b" l="l" r="r" t="t"/>
              <a:pathLst>
                <a:path extrusionOk="0" h="820" w="963">
                  <a:moveTo>
                    <a:pt x="531" y="0"/>
                  </a:moveTo>
                  <a:cubicBezTo>
                    <a:pt x="172" y="0"/>
                    <a:pt x="1" y="444"/>
                    <a:pt x="248" y="703"/>
                  </a:cubicBezTo>
                  <a:cubicBezTo>
                    <a:pt x="332" y="783"/>
                    <a:pt x="435" y="819"/>
                    <a:pt x="537" y="819"/>
                  </a:cubicBezTo>
                  <a:cubicBezTo>
                    <a:pt x="753" y="819"/>
                    <a:pt x="962" y="656"/>
                    <a:pt x="962" y="405"/>
                  </a:cubicBezTo>
                  <a:cubicBezTo>
                    <a:pt x="962" y="179"/>
                    <a:pt x="772" y="1"/>
                    <a:pt x="557" y="1"/>
                  </a:cubicBezTo>
                  <a:lnTo>
                    <a:pt x="545" y="1"/>
                  </a:ln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0" name="Google Shape;8320;p7"/>
            <p:cNvSpPr/>
            <p:nvPr/>
          </p:nvSpPr>
          <p:spPr>
            <a:xfrm>
              <a:off x="5422700" y="4192600"/>
              <a:ext cx="24125" cy="20650"/>
            </a:xfrm>
            <a:custGeom>
              <a:rect b="b" l="l" r="r" t="t"/>
              <a:pathLst>
                <a:path extrusionOk="0" h="826" w="965">
                  <a:moveTo>
                    <a:pt x="548" y="1"/>
                  </a:moveTo>
                  <a:cubicBezTo>
                    <a:pt x="191" y="1"/>
                    <a:pt x="0" y="441"/>
                    <a:pt x="262" y="703"/>
                  </a:cubicBezTo>
                  <a:cubicBezTo>
                    <a:pt x="346" y="788"/>
                    <a:pt x="449" y="825"/>
                    <a:pt x="550" y="825"/>
                  </a:cubicBezTo>
                  <a:cubicBezTo>
                    <a:pt x="762" y="825"/>
                    <a:pt x="964" y="660"/>
                    <a:pt x="964" y="418"/>
                  </a:cubicBezTo>
                  <a:cubicBezTo>
                    <a:pt x="964"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1" name="Google Shape;8321;p7"/>
            <p:cNvSpPr/>
            <p:nvPr/>
          </p:nvSpPr>
          <p:spPr>
            <a:xfrm>
              <a:off x="5392025" y="4223275"/>
              <a:ext cx="24150" cy="20625"/>
            </a:xfrm>
            <a:custGeom>
              <a:rect b="b" l="l" r="r" t="t"/>
              <a:pathLst>
                <a:path extrusionOk="0" h="825" w="966">
                  <a:moveTo>
                    <a:pt x="548" y="0"/>
                  </a:moveTo>
                  <a:cubicBezTo>
                    <a:pt x="179" y="0"/>
                    <a:pt x="1" y="441"/>
                    <a:pt x="263" y="703"/>
                  </a:cubicBezTo>
                  <a:cubicBezTo>
                    <a:pt x="343" y="787"/>
                    <a:pt x="445" y="825"/>
                    <a:pt x="546" y="825"/>
                  </a:cubicBezTo>
                  <a:cubicBezTo>
                    <a:pt x="757"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2" name="Google Shape;8322;p7"/>
            <p:cNvSpPr/>
            <p:nvPr/>
          </p:nvSpPr>
          <p:spPr>
            <a:xfrm>
              <a:off x="5430425" y="4254225"/>
              <a:ext cx="15800" cy="7475"/>
            </a:xfrm>
            <a:custGeom>
              <a:rect b="b" l="l" r="r" t="t"/>
              <a:pathLst>
                <a:path extrusionOk="0" h="299" w="632">
                  <a:moveTo>
                    <a:pt x="239" y="0"/>
                  </a:moveTo>
                  <a:cubicBezTo>
                    <a:pt x="155" y="0"/>
                    <a:pt x="72" y="24"/>
                    <a:pt x="1" y="84"/>
                  </a:cubicBezTo>
                  <a:lnTo>
                    <a:pt x="632" y="298"/>
                  </a:lnTo>
                  <a:cubicBezTo>
                    <a:pt x="572" y="120"/>
                    <a:pt x="417" y="12"/>
                    <a:pt x="239" y="12"/>
                  </a:cubicBezTo>
                  <a:lnTo>
                    <a:pt x="23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3" name="Google Shape;8323;p7"/>
            <p:cNvSpPr/>
            <p:nvPr/>
          </p:nvSpPr>
          <p:spPr>
            <a:xfrm>
              <a:off x="5361375" y="3516325"/>
              <a:ext cx="23825" cy="20500"/>
            </a:xfrm>
            <a:custGeom>
              <a:rect b="b" l="l" r="r" t="t"/>
              <a:pathLst>
                <a:path extrusionOk="0" h="820" w="953">
                  <a:moveTo>
                    <a:pt x="548" y="1"/>
                  </a:moveTo>
                  <a:cubicBezTo>
                    <a:pt x="179" y="1"/>
                    <a:pt x="0" y="441"/>
                    <a:pt x="262" y="703"/>
                  </a:cubicBezTo>
                  <a:cubicBezTo>
                    <a:pt x="342" y="783"/>
                    <a:pt x="442" y="820"/>
                    <a:pt x="540" y="820"/>
                  </a:cubicBezTo>
                  <a:cubicBezTo>
                    <a:pt x="749" y="820"/>
                    <a:pt x="953" y="657"/>
                    <a:pt x="953" y="406"/>
                  </a:cubicBezTo>
                  <a:cubicBezTo>
                    <a:pt x="953" y="180"/>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4" name="Google Shape;8324;p7"/>
            <p:cNvSpPr/>
            <p:nvPr/>
          </p:nvSpPr>
          <p:spPr>
            <a:xfrm>
              <a:off x="5338750" y="3499675"/>
              <a:ext cx="15200" cy="6275"/>
            </a:xfrm>
            <a:custGeom>
              <a:rect b="b" l="l" r="r" t="t"/>
              <a:pathLst>
                <a:path extrusionOk="0" h="251" w="608">
                  <a:moveTo>
                    <a:pt x="596" y="0"/>
                  </a:moveTo>
                  <a:lnTo>
                    <a:pt x="1" y="179"/>
                  </a:lnTo>
                  <a:cubicBezTo>
                    <a:pt x="72" y="214"/>
                    <a:pt x="143" y="250"/>
                    <a:pt x="227" y="250"/>
                  </a:cubicBezTo>
                  <a:cubicBezTo>
                    <a:pt x="393" y="250"/>
                    <a:pt x="536" y="143"/>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5" name="Google Shape;8325;p7"/>
            <p:cNvSpPr/>
            <p:nvPr/>
          </p:nvSpPr>
          <p:spPr>
            <a:xfrm>
              <a:off x="5329025" y="3546950"/>
              <a:ext cx="27900" cy="20600"/>
            </a:xfrm>
            <a:custGeom>
              <a:rect b="b" l="l" r="r" t="t"/>
              <a:pathLst>
                <a:path extrusionOk="0" h="824" w="1116">
                  <a:moveTo>
                    <a:pt x="571" y="0"/>
                  </a:moveTo>
                  <a:cubicBezTo>
                    <a:pt x="64" y="0"/>
                    <a:pt x="0" y="778"/>
                    <a:pt x="532" y="824"/>
                  </a:cubicBezTo>
                  <a:lnTo>
                    <a:pt x="616" y="824"/>
                  </a:lnTo>
                  <a:cubicBezTo>
                    <a:pt x="1116" y="776"/>
                    <a:pt x="1116" y="50"/>
                    <a:pt x="616" y="2"/>
                  </a:cubicBezTo>
                  <a:cubicBezTo>
                    <a:pt x="600" y="1"/>
                    <a:pt x="585"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6" name="Google Shape;8326;p7"/>
            <p:cNvSpPr/>
            <p:nvPr/>
          </p:nvSpPr>
          <p:spPr>
            <a:xfrm>
              <a:off x="5361375" y="3577650"/>
              <a:ext cx="23825" cy="20625"/>
            </a:xfrm>
            <a:custGeom>
              <a:rect b="b" l="l" r="r" t="t"/>
              <a:pathLst>
                <a:path extrusionOk="0" h="825" w="953">
                  <a:moveTo>
                    <a:pt x="548" y="1"/>
                  </a:moveTo>
                  <a:cubicBezTo>
                    <a:pt x="179" y="1"/>
                    <a:pt x="0" y="441"/>
                    <a:pt x="262" y="703"/>
                  </a:cubicBezTo>
                  <a:cubicBezTo>
                    <a:pt x="343" y="788"/>
                    <a:pt x="443" y="825"/>
                    <a:pt x="542" y="825"/>
                  </a:cubicBezTo>
                  <a:cubicBezTo>
                    <a:pt x="751" y="825"/>
                    <a:pt x="953" y="659"/>
                    <a:pt x="953" y="417"/>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7" name="Google Shape;8327;p7"/>
            <p:cNvSpPr/>
            <p:nvPr/>
          </p:nvSpPr>
          <p:spPr>
            <a:xfrm>
              <a:off x="5330500" y="3608600"/>
              <a:ext cx="24050" cy="20425"/>
            </a:xfrm>
            <a:custGeom>
              <a:rect b="b" l="l" r="r" t="t"/>
              <a:pathLst>
                <a:path extrusionOk="0" h="817" w="962">
                  <a:moveTo>
                    <a:pt x="542" y="1"/>
                  </a:moveTo>
                  <a:cubicBezTo>
                    <a:pt x="183" y="1"/>
                    <a:pt x="1" y="433"/>
                    <a:pt x="259" y="691"/>
                  </a:cubicBezTo>
                  <a:cubicBezTo>
                    <a:pt x="341" y="778"/>
                    <a:pt x="446" y="816"/>
                    <a:pt x="549" y="816"/>
                  </a:cubicBezTo>
                  <a:cubicBezTo>
                    <a:pt x="758" y="816"/>
                    <a:pt x="962" y="657"/>
                    <a:pt x="962" y="418"/>
                  </a:cubicBezTo>
                  <a:cubicBezTo>
                    <a:pt x="962" y="191"/>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8" name="Google Shape;8328;p7"/>
            <p:cNvSpPr/>
            <p:nvPr/>
          </p:nvSpPr>
          <p:spPr>
            <a:xfrm>
              <a:off x="5361375" y="3639275"/>
              <a:ext cx="23825" cy="20625"/>
            </a:xfrm>
            <a:custGeom>
              <a:rect b="b" l="l" r="r" t="t"/>
              <a:pathLst>
                <a:path extrusionOk="0" h="825" w="953">
                  <a:moveTo>
                    <a:pt x="548" y="0"/>
                  </a:moveTo>
                  <a:cubicBezTo>
                    <a:pt x="179" y="0"/>
                    <a:pt x="0" y="441"/>
                    <a:pt x="262" y="703"/>
                  </a:cubicBezTo>
                  <a:cubicBezTo>
                    <a:pt x="343" y="787"/>
                    <a:pt x="443" y="825"/>
                    <a:pt x="542" y="825"/>
                  </a:cubicBezTo>
                  <a:cubicBezTo>
                    <a:pt x="751" y="825"/>
                    <a:pt x="953" y="659"/>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9" name="Google Shape;8329;p7"/>
            <p:cNvSpPr/>
            <p:nvPr/>
          </p:nvSpPr>
          <p:spPr>
            <a:xfrm>
              <a:off x="5330425" y="3669925"/>
              <a:ext cx="24125" cy="20700"/>
            </a:xfrm>
            <a:custGeom>
              <a:rect b="b" l="l" r="r" t="t"/>
              <a:pathLst>
                <a:path extrusionOk="0" h="828" w="965">
                  <a:moveTo>
                    <a:pt x="560" y="1"/>
                  </a:moveTo>
                  <a:cubicBezTo>
                    <a:pt x="191" y="1"/>
                    <a:pt x="0" y="441"/>
                    <a:pt x="262" y="703"/>
                  </a:cubicBezTo>
                  <a:cubicBezTo>
                    <a:pt x="344" y="789"/>
                    <a:pt x="448" y="827"/>
                    <a:pt x="550" y="827"/>
                  </a:cubicBezTo>
                  <a:cubicBezTo>
                    <a:pt x="760" y="827"/>
                    <a:pt x="965" y="665"/>
                    <a:pt x="965" y="417"/>
                  </a:cubicBezTo>
                  <a:cubicBezTo>
                    <a:pt x="965" y="191"/>
                    <a:pt x="786" y="12"/>
                    <a:pt x="560"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0" name="Google Shape;8330;p7"/>
            <p:cNvSpPr/>
            <p:nvPr/>
          </p:nvSpPr>
          <p:spPr>
            <a:xfrm>
              <a:off x="5361075" y="3700575"/>
              <a:ext cx="24125" cy="20800"/>
            </a:xfrm>
            <a:custGeom>
              <a:rect b="b" l="l" r="r" t="t"/>
              <a:pathLst>
                <a:path extrusionOk="0" h="832" w="965">
                  <a:moveTo>
                    <a:pt x="560" y="1"/>
                  </a:moveTo>
                  <a:cubicBezTo>
                    <a:pt x="191" y="1"/>
                    <a:pt x="0" y="453"/>
                    <a:pt x="262" y="715"/>
                  </a:cubicBezTo>
                  <a:cubicBezTo>
                    <a:pt x="346" y="795"/>
                    <a:pt x="448" y="831"/>
                    <a:pt x="549" y="831"/>
                  </a:cubicBezTo>
                  <a:cubicBezTo>
                    <a:pt x="761" y="831"/>
                    <a:pt x="965" y="669"/>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1" name="Google Shape;8331;p7"/>
            <p:cNvSpPr/>
            <p:nvPr/>
          </p:nvSpPr>
          <p:spPr>
            <a:xfrm>
              <a:off x="5330500" y="3731525"/>
              <a:ext cx="24050" cy="20425"/>
            </a:xfrm>
            <a:custGeom>
              <a:rect b="b" l="l" r="r" t="t"/>
              <a:pathLst>
                <a:path extrusionOk="0" h="817" w="962">
                  <a:moveTo>
                    <a:pt x="542" y="1"/>
                  </a:moveTo>
                  <a:cubicBezTo>
                    <a:pt x="183" y="1"/>
                    <a:pt x="1" y="433"/>
                    <a:pt x="259" y="692"/>
                  </a:cubicBezTo>
                  <a:cubicBezTo>
                    <a:pt x="341" y="778"/>
                    <a:pt x="445" y="817"/>
                    <a:pt x="546" y="817"/>
                  </a:cubicBezTo>
                  <a:cubicBezTo>
                    <a:pt x="753" y="817"/>
                    <a:pt x="954" y="657"/>
                    <a:pt x="962" y="418"/>
                  </a:cubicBezTo>
                  <a:cubicBezTo>
                    <a:pt x="962" y="192"/>
                    <a:pt x="783" y="1"/>
                    <a:pt x="557"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2" name="Google Shape;8332;p7"/>
            <p:cNvSpPr/>
            <p:nvPr/>
          </p:nvSpPr>
          <p:spPr>
            <a:xfrm>
              <a:off x="5361375" y="3762200"/>
              <a:ext cx="23825" cy="20500"/>
            </a:xfrm>
            <a:custGeom>
              <a:rect b="b" l="l" r="r" t="t"/>
              <a:pathLst>
                <a:path extrusionOk="0" h="820"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3" name="Google Shape;8333;p7"/>
            <p:cNvSpPr/>
            <p:nvPr/>
          </p:nvSpPr>
          <p:spPr>
            <a:xfrm>
              <a:off x="5330425" y="3792850"/>
              <a:ext cx="24125" cy="20700"/>
            </a:xfrm>
            <a:custGeom>
              <a:rect b="b" l="l" r="r" t="t"/>
              <a:pathLst>
                <a:path extrusionOk="0" h="828" w="965">
                  <a:moveTo>
                    <a:pt x="560" y="1"/>
                  </a:moveTo>
                  <a:cubicBezTo>
                    <a:pt x="191" y="1"/>
                    <a:pt x="0" y="441"/>
                    <a:pt x="262" y="703"/>
                  </a:cubicBezTo>
                  <a:cubicBezTo>
                    <a:pt x="344" y="789"/>
                    <a:pt x="446" y="828"/>
                    <a:pt x="548" y="828"/>
                  </a:cubicBezTo>
                  <a:cubicBezTo>
                    <a:pt x="755" y="828"/>
                    <a:pt x="957"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4" name="Google Shape;8334;p7"/>
            <p:cNvSpPr/>
            <p:nvPr/>
          </p:nvSpPr>
          <p:spPr>
            <a:xfrm>
              <a:off x="5361375" y="3823825"/>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5" name="Google Shape;8335;p7"/>
            <p:cNvSpPr/>
            <p:nvPr/>
          </p:nvSpPr>
          <p:spPr>
            <a:xfrm>
              <a:off x="5329025" y="3854425"/>
              <a:ext cx="27900" cy="20600"/>
            </a:xfrm>
            <a:custGeom>
              <a:rect b="b" l="l" r="r" t="t"/>
              <a:pathLst>
                <a:path extrusionOk="0" h="824" w="1116">
                  <a:moveTo>
                    <a:pt x="570" y="0"/>
                  </a:moveTo>
                  <a:cubicBezTo>
                    <a:pt x="64" y="0"/>
                    <a:pt x="0" y="766"/>
                    <a:pt x="532" y="824"/>
                  </a:cubicBezTo>
                  <a:lnTo>
                    <a:pt x="616" y="824"/>
                  </a:lnTo>
                  <a:cubicBezTo>
                    <a:pt x="1116" y="776"/>
                    <a:pt x="1116" y="38"/>
                    <a:pt x="616" y="2"/>
                  </a:cubicBezTo>
                  <a:cubicBezTo>
                    <a:pt x="600" y="1"/>
                    <a:pt x="585" y="0"/>
                    <a:pt x="5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6" name="Google Shape;8336;p7"/>
            <p:cNvSpPr/>
            <p:nvPr/>
          </p:nvSpPr>
          <p:spPr>
            <a:xfrm>
              <a:off x="5361375" y="3885125"/>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7" name="Google Shape;8337;p7"/>
            <p:cNvSpPr/>
            <p:nvPr/>
          </p:nvSpPr>
          <p:spPr>
            <a:xfrm>
              <a:off x="5330425" y="3915800"/>
              <a:ext cx="24125" cy="20675"/>
            </a:xfrm>
            <a:custGeom>
              <a:rect b="b" l="l" r="r" t="t"/>
              <a:pathLst>
                <a:path extrusionOk="0" h="827" w="965">
                  <a:moveTo>
                    <a:pt x="560" y="0"/>
                  </a:moveTo>
                  <a:cubicBezTo>
                    <a:pt x="191" y="0"/>
                    <a:pt x="0" y="441"/>
                    <a:pt x="262" y="703"/>
                  </a:cubicBezTo>
                  <a:cubicBezTo>
                    <a:pt x="344" y="788"/>
                    <a:pt x="448" y="827"/>
                    <a:pt x="550" y="827"/>
                  </a:cubicBezTo>
                  <a:cubicBezTo>
                    <a:pt x="760" y="827"/>
                    <a:pt x="965" y="665"/>
                    <a:pt x="965" y="417"/>
                  </a:cubicBezTo>
                  <a:cubicBezTo>
                    <a:pt x="965" y="191"/>
                    <a:pt x="786"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8" name="Google Shape;8338;p7"/>
            <p:cNvSpPr/>
            <p:nvPr/>
          </p:nvSpPr>
          <p:spPr>
            <a:xfrm>
              <a:off x="5361375" y="3946450"/>
              <a:ext cx="24125" cy="20775"/>
            </a:xfrm>
            <a:custGeom>
              <a:rect b="b" l="l" r="r" t="t"/>
              <a:pathLst>
                <a:path extrusionOk="0" h="831" w="965">
                  <a:moveTo>
                    <a:pt x="548" y="0"/>
                  </a:moveTo>
                  <a:lnTo>
                    <a:pt x="548" y="12"/>
                  </a:lnTo>
                  <a:cubicBezTo>
                    <a:pt x="179" y="12"/>
                    <a:pt x="0" y="453"/>
                    <a:pt x="262" y="715"/>
                  </a:cubicBezTo>
                  <a:cubicBezTo>
                    <a:pt x="342" y="795"/>
                    <a:pt x="442" y="831"/>
                    <a:pt x="540" y="831"/>
                  </a:cubicBezTo>
                  <a:cubicBezTo>
                    <a:pt x="749" y="831"/>
                    <a:pt x="953" y="668"/>
                    <a:pt x="953"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9" name="Google Shape;8339;p7"/>
            <p:cNvSpPr/>
            <p:nvPr/>
          </p:nvSpPr>
          <p:spPr>
            <a:xfrm>
              <a:off x="5330425" y="397740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7"/>
                  </a:cubicBezTo>
                  <a:cubicBezTo>
                    <a:pt x="965" y="191"/>
                    <a:pt x="786"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0" name="Google Shape;8340;p7"/>
            <p:cNvSpPr/>
            <p:nvPr/>
          </p:nvSpPr>
          <p:spPr>
            <a:xfrm>
              <a:off x="5361375" y="4008075"/>
              <a:ext cx="23825" cy="20675"/>
            </a:xfrm>
            <a:custGeom>
              <a:rect b="b" l="l" r="r" t="t"/>
              <a:pathLst>
                <a:path extrusionOk="0" h="827" w="953">
                  <a:moveTo>
                    <a:pt x="548" y="0"/>
                  </a:moveTo>
                  <a:cubicBezTo>
                    <a:pt x="179" y="0"/>
                    <a:pt x="0" y="452"/>
                    <a:pt x="262" y="702"/>
                  </a:cubicBezTo>
                  <a:cubicBezTo>
                    <a:pt x="344" y="788"/>
                    <a:pt x="447" y="827"/>
                    <a:pt x="547"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1" name="Google Shape;8341;p7"/>
            <p:cNvSpPr/>
            <p:nvPr/>
          </p:nvSpPr>
          <p:spPr>
            <a:xfrm>
              <a:off x="5329725" y="4039000"/>
              <a:ext cx="26900" cy="20575"/>
            </a:xfrm>
            <a:custGeom>
              <a:rect b="b" l="l" r="r" t="t"/>
              <a:pathLst>
                <a:path extrusionOk="0" h="823" w="1076">
                  <a:moveTo>
                    <a:pt x="564" y="1"/>
                  </a:moveTo>
                  <a:cubicBezTo>
                    <a:pt x="62" y="1"/>
                    <a:pt x="0" y="741"/>
                    <a:pt x="504" y="823"/>
                  </a:cubicBezTo>
                  <a:lnTo>
                    <a:pt x="588" y="823"/>
                  </a:lnTo>
                  <a:cubicBezTo>
                    <a:pt x="1076" y="763"/>
                    <a:pt x="1076" y="49"/>
                    <a:pt x="588" y="1"/>
                  </a:cubicBezTo>
                  <a:cubicBezTo>
                    <a:pt x="580" y="1"/>
                    <a:pt x="572" y="1"/>
                    <a:pt x="5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2" name="Google Shape;8342;p7"/>
            <p:cNvSpPr/>
            <p:nvPr/>
          </p:nvSpPr>
          <p:spPr>
            <a:xfrm>
              <a:off x="5361075" y="4069675"/>
              <a:ext cx="24125" cy="20625"/>
            </a:xfrm>
            <a:custGeom>
              <a:rect b="b" l="l" r="r" t="t"/>
              <a:pathLst>
                <a:path extrusionOk="0" h="825" w="965">
                  <a:moveTo>
                    <a:pt x="560" y="1"/>
                  </a:moveTo>
                  <a:cubicBezTo>
                    <a:pt x="191" y="1"/>
                    <a:pt x="0" y="441"/>
                    <a:pt x="262" y="703"/>
                  </a:cubicBezTo>
                  <a:cubicBezTo>
                    <a:pt x="346" y="787"/>
                    <a:pt x="449" y="825"/>
                    <a:pt x="549" y="825"/>
                  </a:cubicBezTo>
                  <a:cubicBezTo>
                    <a:pt x="762"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3" name="Google Shape;8343;p7"/>
            <p:cNvSpPr/>
            <p:nvPr/>
          </p:nvSpPr>
          <p:spPr>
            <a:xfrm>
              <a:off x="5330425" y="4100325"/>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191"/>
                    <a:pt x="774"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4" name="Google Shape;8344;p7"/>
            <p:cNvSpPr/>
            <p:nvPr/>
          </p:nvSpPr>
          <p:spPr>
            <a:xfrm>
              <a:off x="5361375" y="4131300"/>
              <a:ext cx="23825" cy="20475"/>
            </a:xfrm>
            <a:custGeom>
              <a:rect b="b" l="l" r="r" t="t"/>
              <a:pathLst>
                <a:path extrusionOk="0" h="819" w="953">
                  <a:moveTo>
                    <a:pt x="548" y="0"/>
                  </a:moveTo>
                  <a:cubicBezTo>
                    <a:pt x="179" y="0"/>
                    <a:pt x="0" y="441"/>
                    <a:pt x="262" y="703"/>
                  </a:cubicBezTo>
                  <a:cubicBezTo>
                    <a:pt x="342" y="783"/>
                    <a:pt x="442" y="819"/>
                    <a:pt x="540"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5" name="Google Shape;8345;p7"/>
            <p:cNvSpPr/>
            <p:nvPr/>
          </p:nvSpPr>
          <p:spPr>
            <a:xfrm>
              <a:off x="5329100" y="4161875"/>
              <a:ext cx="27825" cy="20350"/>
            </a:xfrm>
            <a:custGeom>
              <a:rect b="b" l="l" r="r" t="t"/>
              <a:pathLst>
                <a:path extrusionOk="0" h="814" w="1113">
                  <a:moveTo>
                    <a:pt x="557" y="0"/>
                  </a:moveTo>
                  <a:cubicBezTo>
                    <a:pt x="60" y="0"/>
                    <a:pt x="1" y="767"/>
                    <a:pt x="529" y="813"/>
                  </a:cubicBezTo>
                  <a:lnTo>
                    <a:pt x="613" y="813"/>
                  </a:lnTo>
                  <a:cubicBezTo>
                    <a:pt x="1113" y="777"/>
                    <a:pt x="1113" y="39"/>
                    <a:pt x="613" y="4"/>
                  </a:cubicBezTo>
                  <a:cubicBezTo>
                    <a:pt x="594" y="1"/>
                    <a:pt x="575" y="0"/>
                    <a:pt x="5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6" name="Google Shape;8346;p7"/>
            <p:cNvSpPr/>
            <p:nvPr/>
          </p:nvSpPr>
          <p:spPr>
            <a:xfrm>
              <a:off x="5361375" y="4192600"/>
              <a:ext cx="23825" cy="20650"/>
            </a:xfrm>
            <a:custGeom>
              <a:rect b="b" l="l" r="r" t="t"/>
              <a:pathLst>
                <a:path extrusionOk="0" h="826" w="953">
                  <a:moveTo>
                    <a:pt x="548" y="1"/>
                  </a:moveTo>
                  <a:cubicBezTo>
                    <a:pt x="179" y="1"/>
                    <a:pt x="0" y="441"/>
                    <a:pt x="262" y="703"/>
                  </a:cubicBezTo>
                  <a:cubicBezTo>
                    <a:pt x="343" y="788"/>
                    <a:pt x="443" y="825"/>
                    <a:pt x="542" y="825"/>
                  </a:cubicBezTo>
                  <a:cubicBezTo>
                    <a:pt x="751" y="825"/>
                    <a:pt x="953" y="660"/>
                    <a:pt x="953" y="418"/>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7" name="Google Shape;8347;p7"/>
            <p:cNvSpPr/>
            <p:nvPr/>
          </p:nvSpPr>
          <p:spPr>
            <a:xfrm>
              <a:off x="5338450" y="4223275"/>
              <a:ext cx="15500" cy="7450"/>
            </a:xfrm>
            <a:custGeom>
              <a:rect b="b" l="l" r="r" t="t"/>
              <a:pathLst>
                <a:path extrusionOk="0" h="298" w="620">
                  <a:moveTo>
                    <a:pt x="239" y="0"/>
                  </a:moveTo>
                  <a:cubicBezTo>
                    <a:pt x="143" y="12"/>
                    <a:pt x="60" y="36"/>
                    <a:pt x="1" y="95"/>
                  </a:cubicBezTo>
                  <a:lnTo>
                    <a:pt x="620" y="298"/>
                  </a:lnTo>
                  <a:cubicBezTo>
                    <a:pt x="572" y="119"/>
                    <a:pt x="417" y="0"/>
                    <a:pt x="23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8" name="Google Shape;8348;p7"/>
            <p:cNvSpPr/>
            <p:nvPr/>
          </p:nvSpPr>
          <p:spPr>
            <a:xfrm>
              <a:off x="5298350" y="3516275"/>
              <a:ext cx="27625" cy="20625"/>
            </a:xfrm>
            <a:custGeom>
              <a:rect b="b" l="l" r="r" t="t"/>
              <a:pathLst>
                <a:path extrusionOk="0" h="825" w="1105">
                  <a:moveTo>
                    <a:pt x="560" y="1"/>
                  </a:moveTo>
                  <a:cubicBezTo>
                    <a:pt x="64" y="1"/>
                    <a:pt x="1" y="767"/>
                    <a:pt x="533" y="824"/>
                  </a:cubicBezTo>
                  <a:lnTo>
                    <a:pt x="604" y="824"/>
                  </a:lnTo>
                  <a:cubicBezTo>
                    <a:pt x="1105" y="777"/>
                    <a:pt x="1105" y="39"/>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9" name="Google Shape;8349;p7"/>
            <p:cNvSpPr/>
            <p:nvPr/>
          </p:nvSpPr>
          <p:spPr>
            <a:xfrm>
              <a:off x="5269100" y="3547000"/>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0" name="Google Shape;8350;p7"/>
            <p:cNvSpPr/>
            <p:nvPr/>
          </p:nvSpPr>
          <p:spPr>
            <a:xfrm>
              <a:off x="5299750" y="3577650"/>
              <a:ext cx="24150" cy="20700"/>
            </a:xfrm>
            <a:custGeom>
              <a:rect b="b" l="l" r="r" t="t"/>
              <a:pathLst>
                <a:path extrusionOk="0" h="828" w="966">
                  <a:moveTo>
                    <a:pt x="548" y="1"/>
                  </a:moveTo>
                  <a:cubicBezTo>
                    <a:pt x="191" y="1"/>
                    <a:pt x="1" y="441"/>
                    <a:pt x="251" y="703"/>
                  </a:cubicBezTo>
                  <a:cubicBezTo>
                    <a:pt x="337" y="789"/>
                    <a:pt x="442" y="827"/>
                    <a:pt x="545" y="827"/>
                  </a:cubicBezTo>
                  <a:cubicBezTo>
                    <a:pt x="756" y="827"/>
                    <a:pt x="957" y="665"/>
                    <a:pt x="965" y="417"/>
                  </a:cubicBezTo>
                  <a:cubicBezTo>
                    <a:pt x="965"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1" name="Google Shape;8351;p7"/>
            <p:cNvSpPr/>
            <p:nvPr/>
          </p:nvSpPr>
          <p:spPr>
            <a:xfrm>
              <a:off x="5269100" y="3608600"/>
              <a:ext cx="23825" cy="20500"/>
            </a:xfrm>
            <a:custGeom>
              <a:rect b="b" l="l" r="r" t="t"/>
              <a:pathLst>
                <a:path extrusionOk="0" h="820" w="953">
                  <a:moveTo>
                    <a:pt x="548" y="1"/>
                  </a:moveTo>
                  <a:cubicBezTo>
                    <a:pt x="179" y="1"/>
                    <a:pt x="0" y="441"/>
                    <a:pt x="250" y="703"/>
                  </a:cubicBezTo>
                  <a:cubicBezTo>
                    <a:pt x="334" y="783"/>
                    <a:pt x="436" y="819"/>
                    <a:pt x="537" y="819"/>
                  </a:cubicBezTo>
                  <a:cubicBezTo>
                    <a:pt x="749" y="819"/>
                    <a:pt x="953" y="657"/>
                    <a:pt x="953" y="406"/>
                  </a:cubicBezTo>
                  <a:cubicBezTo>
                    <a:pt x="953"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2" name="Google Shape;8352;p7"/>
            <p:cNvSpPr/>
            <p:nvPr/>
          </p:nvSpPr>
          <p:spPr>
            <a:xfrm>
              <a:off x="5299750" y="3639275"/>
              <a:ext cx="24150" cy="20700"/>
            </a:xfrm>
            <a:custGeom>
              <a:rect b="b" l="l" r="r" t="t"/>
              <a:pathLst>
                <a:path extrusionOk="0" h="828" w="966">
                  <a:moveTo>
                    <a:pt x="548" y="0"/>
                  </a:moveTo>
                  <a:cubicBezTo>
                    <a:pt x="191" y="0"/>
                    <a:pt x="1" y="441"/>
                    <a:pt x="251" y="703"/>
                  </a:cubicBezTo>
                  <a:cubicBezTo>
                    <a:pt x="337" y="789"/>
                    <a:pt x="442" y="827"/>
                    <a:pt x="545" y="827"/>
                  </a:cubicBezTo>
                  <a:cubicBezTo>
                    <a:pt x="756" y="827"/>
                    <a:pt x="957" y="665"/>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3" name="Google Shape;8353;p7"/>
            <p:cNvSpPr/>
            <p:nvPr/>
          </p:nvSpPr>
          <p:spPr>
            <a:xfrm>
              <a:off x="5269100" y="3669925"/>
              <a:ext cx="23825" cy="20625"/>
            </a:xfrm>
            <a:custGeom>
              <a:rect b="b" l="l" r="r" t="t"/>
              <a:pathLst>
                <a:path extrusionOk="0" h="825" w="953">
                  <a:moveTo>
                    <a:pt x="548" y="1"/>
                  </a:moveTo>
                  <a:cubicBezTo>
                    <a:pt x="179" y="1"/>
                    <a:pt x="0" y="441"/>
                    <a:pt x="250" y="703"/>
                  </a:cubicBezTo>
                  <a:cubicBezTo>
                    <a:pt x="335" y="787"/>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4" name="Google Shape;8354;p7"/>
            <p:cNvSpPr/>
            <p:nvPr/>
          </p:nvSpPr>
          <p:spPr>
            <a:xfrm>
              <a:off x="5298350" y="3700525"/>
              <a:ext cx="27625" cy="20625"/>
            </a:xfrm>
            <a:custGeom>
              <a:rect b="b" l="l" r="r" t="t"/>
              <a:pathLst>
                <a:path extrusionOk="0" h="825" w="1105">
                  <a:moveTo>
                    <a:pt x="560" y="1"/>
                  </a:moveTo>
                  <a:cubicBezTo>
                    <a:pt x="65" y="1"/>
                    <a:pt x="1" y="778"/>
                    <a:pt x="533" y="824"/>
                  </a:cubicBezTo>
                  <a:lnTo>
                    <a:pt x="604" y="824"/>
                  </a:lnTo>
                  <a:cubicBezTo>
                    <a:pt x="1105" y="789"/>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5" name="Google Shape;8355;p7"/>
            <p:cNvSpPr/>
            <p:nvPr/>
          </p:nvSpPr>
          <p:spPr>
            <a:xfrm>
              <a:off x="5269100" y="3731550"/>
              <a:ext cx="23825" cy="20475"/>
            </a:xfrm>
            <a:custGeom>
              <a:rect b="b" l="l" r="r" t="t"/>
              <a:pathLst>
                <a:path extrusionOk="0" h="819" w="953">
                  <a:moveTo>
                    <a:pt x="548" y="0"/>
                  </a:moveTo>
                  <a:cubicBezTo>
                    <a:pt x="179" y="0"/>
                    <a:pt x="0" y="441"/>
                    <a:pt x="250" y="703"/>
                  </a:cubicBezTo>
                  <a:cubicBezTo>
                    <a:pt x="334" y="783"/>
                    <a:pt x="436" y="819"/>
                    <a:pt x="537"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6" name="Google Shape;8356;p7"/>
            <p:cNvSpPr/>
            <p:nvPr/>
          </p:nvSpPr>
          <p:spPr>
            <a:xfrm>
              <a:off x="5299750" y="3762200"/>
              <a:ext cx="24150" cy="20500"/>
            </a:xfrm>
            <a:custGeom>
              <a:rect b="b" l="l" r="r" t="t"/>
              <a:pathLst>
                <a:path extrusionOk="0" h="820" w="966">
                  <a:moveTo>
                    <a:pt x="548" y="0"/>
                  </a:moveTo>
                  <a:cubicBezTo>
                    <a:pt x="191" y="0"/>
                    <a:pt x="1" y="441"/>
                    <a:pt x="251" y="703"/>
                  </a:cubicBezTo>
                  <a:cubicBezTo>
                    <a:pt x="335" y="783"/>
                    <a:pt x="438" y="819"/>
                    <a:pt x="539"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7" name="Google Shape;8357;p7"/>
            <p:cNvSpPr/>
            <p:nvPr/>
          </p:nvSpPr>
          <p:spPr>
            <a:xfrm>
              <a:off x="5269100" y="3792850"/>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8" name="Google Shape;8358;p7"/>
            <p:cNvSpPr/>
            <p:nvPr/>
          </p:nvSpPr>
          <p:spPr>
            <a:xfrm>
              <a:off x="5299850" y="3823800"/>
              <a:ext cx="24050" cy="20425"/>
            </a:xfrm>
            <a:custGeom>
              <a:rect b="b" l="l" r="r" t="t"/>
              <a:pathLst>
                <a:path extrusionOk="0" h="817" w="962">
                  <a:moveTo>
                    <a:pt x="530" y="1"/>
                  </a:moveTo>
                  <a:cubicBezTo>
                    <a:pt x="182" y="1"/>
                    <a:pt x="0" y="433"/>
                    <a:pt x="247" y="692"/>
                  </a:cubicBezTo>
                  <a:cubicBezTo>
                    <a:pt x="333" y="778"/>
                    <a:pt x="439" y="816"/>
                    <a:pt x="542" y="816"/>
                  </a:cubicBezTo>
                  <a:cubicBezTo>
                    <a:pt x="753"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9" name="Google Shape;8359;p7"/>
            <p:cNvSpPr/>
            <p:nvPr/>
          </p:nvSpPr>
          <p:spPr>
            <a:xfrm>
              <a:off x="5269100" y="3854475"/>
              <a:ext cx="23825" cy="20625"/>
            </a:xfrm>
            <a:custGeom>
              <a:rect b="b" l="l" r="r" t="t"/>
              <a:pathLst>
                <a:path extrusionOk="0" h="825" w="953">
                  <a:moveTo>
                    <a:pt x="548" y="0"/>
                  </a:moveTo>
                  <a:cubicBezTo>
                    <a:pt x="179" y="0"/>
                    <a:pt x="0" y="441"/>
                    <a:pt x="250" y="703"/>
                  </a:cubicBezTo>
                  <a:cubicBezTo>
                    <a:pt x="334"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0" name="Google Shape;8360;p7"/>
            <p:cNvSpPr/>
            <p:nvPr/>
          </p:nvSpPr>
          <p:spPr>
            <a:xfrm>
              <a:off x="5298350" y="3885075"/>
              <a:ext cx="27625" cy="20625"/>
            </a:xfrm>
            <a:custGeom>
              <a:rect b="b" l="l" r="r" t="t"/>
              <a:pathLst>
                <a:path extrusionOk="0" h="825" w="1105">
                  <a:moveTo>
                    <a:pt x="560" y="1"/>
                  </a:moveTo>
                  <a:cubicBezTo>
                    <a:pt x="65" y="1"/>
                    <a:pt x="1" y="778"/>
                    <a:pt x="533" y="824"/>
                  </a:cubicBezTo>
                  <a:lnTo>
                    <a:pt x="604" y="824"/>
                  </a:lnTo>
                  <a:cubicBezTo>
                    <a:pt x="1105" y="777"/>
                    <a:pt x="1105"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1" name="Google Shape;8361;p7"/>
            <p:cNvSpPr/>
            <p:nvPr/>
          </p:nvSpPr>
          <p:spPr>
            <a:xfrm>
              <a:off x="5269100" y="3915800"/>
              <a:ext cx="23825" cy="20675"/>
            </a:xfrm>
            <a:custGeom>
              <a:rect b="b" l="l" r="r" t="t"/>
              <a:pathLst>
                <a:path extrusionOk="0" h="827" w="953">
                  <a:moveTo>
                    <a:pt x="548" y="0"/>
                  </a:moveTo>
                  <a:cubicBezTo>
                    <a:pt x="179" y="0"/>
                    <a:pt x="0" y="453"/>
                    <a:pt x="250" y="703"/>
                  </a:cubicBezTo>
                  <a:cubicBezTo>
                    <a:pt x="336" y="788"/>
                    <a:pt x="441" y="827"/>
                    <a:pt x="544" y="827"/>
                  </a:cubicBezTo>
                  <a:cubicBezTo>
                    <a:pt x="754"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2" name="Google Shape;8362;p7"/>
            <p:cNvSpPr/>
            <p:nvPr/>
          </p:nvSpPr>
          <p:spPr>
            <a:xfrm>
              <a:off x="5299750" y="3946450"/>
              <a:ext cx="24150" cy="20800"/>
            </a:xfrm>
            <a:custGeom>
              <a:rect b="b" l="l" r="r" t="t"/>
              <a:pathLst>
                <a:path extrusionOk="0" h="832" w="966">
                  <a:moveTo>
                    <a:pt x="548" y="0"/>
                  </a:moveTo>
                  <a:lnTo>
                    <a:pt x="548" y="12"/>
                  </a:lnTo>
                  <a:cubicBezTo>
                    <a:pt x="191" y="12"/>
                    <a:pt x="1" y="453"/>
                    <a:pt x="251" y="715"/>
                  </a:cubicBezTo>
                  <a:cubicBezTo>
                    <a:pt x="335" y="795"/>
                    <a:pt x="438" y="831"/>
                    <a:pt x="539" y="831"/>
                  </a:cubicBezTo>
                  <a:cubicBezTo>
                    <a:pt x="752" y="831"/>
                    <a:pt x="957" y="671"/>
                    <a:pt x="965" y="429"/>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3" name="Google Shape;8363;p7"/>
            <p:cNvSpPr/>
            <p:nvPr/>
          </p:nvSpPr>
          <p:spPr>
            <a:xfrm>
              <a:off x="5269100" y="3977400"/>
              <a:ext cx="23825" cy="20625"/>
            </a:xfrm>
            <a:custGeom>
              <a:rect b="b" l="l" r="r" t="t"/>
              <a:pathLst>
                <a:path extrusionOk="0" h="825" w="953">
                  <a:moveTo>
                    <a:pt x="548" y="1"/>
                  </a:moveTo>
                  <a:cubicBezTo>
                    <a:pt x="179" y="1"/>
                    <a:pt x="0" y="441"/>
                    <a:pt x="250" y="703"/>
                  </a:cubicBezTo>
                  <a:cubicBezTo>
                    <a:pt x="335" y="788"/>
                    <a:pt x="438" y="825"/>
                    <a:pt x="539" y="825"/>
                  </a:cubicBezTo>
                  <a:cubicBezTo>
                    <a:pt x="751" y="825"/>
                    <a:pt x="953" y="659"/>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4" name="Google Shape;8364;p7"/>
            <p:cNvSpPr/>
            <p:nvPr/>
          </p:nvSpPr>
          <p:spPr>
            <a:xfrm>
              <a:off x="5298350" y="4008025"/>
              <a:ext cx="27625" cy="20600"/>
            </a:xfrm>
            <a:custGeom>
              <a:rect b="b" l="l" r="r" t="t"/>
              <a:pathLst>
                <a:path extrusionOk="0" h="824" w="1105">
                  <a:moveTo>
                    <a:pt x="560" y="0"/>
                  </a:moveTo>
                  <a:cubicBezTo>
                    <a:pt x="65" y="0"/>
                    <a:pt x="1" y="777"/>
                    <a:pt x="533" y="824"/>
                  </a:cubicBezTo>
                  <a:lnTo>
                    <a:pt x="604" y="824"/>
                  </a:lnTo>
                  <a:cubicBezTo>
                    <a:pt x="1105" y="788"/>
                    <a:pt x="1105"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5" name="Google Shape;8365;p7"/>
            <p:cNvSpPr/>
            <p:nvPr/>
          </p:nvSpPr>
          <p:spPr>
            <a:xfrm>
              <a:off x="5269100" y="4039025"/>
              <a:ext cx="23825" cy="20625"/>
            </a:xfrm>
            <a:custGeom>
              <a:rect b="b" l="l" r="r" t="t"/>
              <a:pathLst>
                <a:path extrusionOk="0" h="825" w="953">
                  <a:moveTo>
                    <a:pt x="548" y="0"/>
                  </a:moveTo>
                  <a:cubicBezTo>
                    <a:pt x="179" y="0"/>
                    <a:pt x="0" y="441"/>
                    <a:pt x="250" y="703"/>
                  </a:cubicBezTo>
                  <a:cubicBezTo>
                    <a:pt x="335" y="787"/>
                    <a:pt x="438" y="825"/>
                    <a:pt x="539" y="825"/>
                  </a:cubicBezTo>
                  <a:cubicBezTo>
                    <a:pt x="751" y="825"/>
                    <a:pt x="953" y="659"/>
                    <a:pt x="953" y="417"/>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6" name="Google Shape;8366;p7"/>
            <p:cNvSpPr/>
            <p:nvPr/>
          </p:nvSpPr>
          <p:spPr>
            <a:xfrm>
              <a:off x="5299850" y="4069675"/>
              <a:ext cx="24050" cy="20700"/>
            </a:xfrm>
            <a:custGeom>
              <a:rect b="b" l="l" r="r" t="t"/>
              <a:pathLst>
                <a:path extrusionOk="0" h="828" w="962">
                  <a:moveTo>
                    <a:pt x="530" y="0"/>
                  </a:moveTo>
                  <a:cubicBezTo>
                    <a:pt x="171" y="0"/>
                    <a:pt x="0" y="433"/>
                    <a:pt x="247" y="703"/>
                  </a:cubicBezTo>
                  <a:cubicBezTo>
                    <a:pt x="333" y="789"/>
                    <a:pt x="438" y="827"/>
                    <a:pt x="541" y="827"/>
                  </a:cubicBezTo>
                  <a:cubicBezTo>
                    <a:pt x="752" y="827"/>
                    <a:pt x="953" y="665"/>
                    <a:pt x="961" y="417"/>
                  </a:cubicBezTo>
                  <a:cubicBezTo>
                    <a:pt x="961" y="191"/>
                    <a:pt x="771" y="1"/>
                    <a:pt x="544" y="1"/>
                  </a:cubicBezTo>
                  <a:cubicBezTo>
                    <a:pt x="540" y="0"/>
                    <a:pt x="535" y="0"/>
                    <a:pt x="53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7" name="Google Shape;8367;p7"/>
            <p:cNvSpPr/>
            <p:nvPr/>
          </p:nvSpPr>
          <p:spPr>
            <a:xfrm>
              <a:off x="5269100" y="4100325"/>
              <a:ext cx="23825" cy="20700"/>
            </a:xfrm>
            <a:custGeom>
              <a:rect b="b" l="l" r="r" t="t"/>
              <a:pathLst>
                <a:path extrusionOk="0" h="828" w="953">
                  <a:moveTo>
                    <a:pt x="548" y="1"/>
                  </a:moveTo>
                  <a:cubicBezTo>
                    <a:pt x="179" y="1"/>
                    <a:pt x="0" y="453"/>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8" name="Google Shape;8368;p7"/>
            <p:cNvSpPr/>
            <p:nvPr/>
          </p:nvSpPr>
          <p:spPr>
            <a:xfrm>
              <a:off x="5299850" y="4131275"/>
              <a:ext cx="24050" cy="20425"/>
            </a:xfrm>
            <a:custGeom>
              <a:rect b="b" l="l" r="r" t="t"/>
              <a:pathLst>
                <a:path extrusionOk="0" h="817" w="962">
                  <a:moveTo>
                    <a:pt x="530" y="1"/>
                  </a:moveTo>
                  <a:cubicBezTo>
                    <a:pt x="182" y="1"/>
                    <a:pt x="0" y="433"/>
                    <a:pt x="247" y="692"/>
                  </a:cubicBezTo>
                  <a:cubicBezTo>
                    <a:pt x="333" y="778"/>
                    <a:pt x="438" y="816"/>
                    <a:pt x="541" y="816"/>
                  </a:cubicBezTo>
                  <a:cubicBezTo>
                    <a:pt x="752" y="816"/>
                    <a:pt x="953" y="654"/>
                    <a:pt x="961" y="406"/>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9" name="Google Shape;8369;p7"/>
            <p:cNvSpPr/>
            <p:nvPr/>
          </p:nvSpPr>
          <p:spPr>
            <a:xfrm>
              <a:off x="5268875" y="4161950"/>
              <a:ext cx="24050" cy="20500"/>
            </a:xfrm>
            <a:custGeom>
              <a:rect b="b" l="l" r="r" t="t"/>
              <a:pathLst>
                <a:path extrusionOk="0" h="820" w="962">
                  <a:moveTo>
                    <a:pt x="543" y="0"/>
                  </a:moveTo>
                  <a:cubicBezTo>
                    <a:pt x="183" y="0"/>
                    <a:pt x="1" y="444"/>
                    <a:pt x="259" y="703"/>
                  </a:cubicBezTo>
                  <a:cubicBezTo>
                    <a:pt x="343" y="783"/>
                    <a:pt x="445" y="819"/>
                    <a:pt x="546" y="819"/>
                  </a:cubicBezTo>
                  <a:cubicBezTo>
                    <a:pt x="758" y="819"/>
                    <a:pt x="962" y="656"/>
                    <a:pt x="962" y="405"/>
                  </a:cubicBezTo>
                  <a:cubicBezTo>
                    <a:pt x="962" y="179"/>
                    <a:pt x="783" y="1"/>
                    <a:pt x="557" y="1"/>
                  </a:cubicBezTo>
                  <a:cubicBezTo>
                    <a:pt x="552" y="0"/>
                    <a:pt x="548"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0" name="Google Shape;8370;p7"/>
            <p:cNvSpPr/>
            <p:nvPr/>
          </p:nvSpPr>
          <p:spPr>
            <a:xfrm>
              <a:off x="5298350" y="4192550"/>
              <a:ext cx="27625" cy="20625"/>
            </a:xfrm>
            <a:custGeom>
              <a:rect b="b" l="l" r="r" t="t"/>
              <a:pathLst>
                <a:path extrusionOk="0" h="825" w="1105">
                  <a:moveTo>
                    <a:pt x="560" y="1"/>
                  </a:moveTo>
                  <a:cubicBezTo>
                    <a:pt x="65" y="1"/>
                    <a:pt x="1" y="778"/>
                    <a:pt x="533" y="824"/>
                  </a:cubicBezTo>
                  <a:lnTo>
                    <a:pt x="604" y="824"/>
                  </a:lnTo>
                  <a:cubicBezTo>
                    <a:pt x="1105" y="777"/>
                    <a:pt x="1105"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1" name="Google Shape;8371;p7"/>
            <p:cNvSpPr/>
            <p:nvPr/>
          </p:nvSpPr>
          <p:spPr>
            <a:xfrm>
              <a:off x="5244100" y="3527350"/>
              <a:ext cx="18175" cy="9550"/>
            </a:xfrm>
            <a:custGeom>
              <a:rect b="b" l="l" r="r" t="t"/>
              <a:pathLst>
                <a:path extrusionOk="0" h="382" w="727">
                  <a:moveTo>
                    <a:pt x="727" y="0"/>
                  </a:moveTo>
                  <a:lnTo>
                    <a:pt x="0" y="215"/>
                  </a:lnTo>
                  <a:cubicBezTo>
                    <a:pt x="72" y="322"/>
                    <a:pt x="191" y="370"/>
                    <a:pt x="322" y="381"/>
                  </a:cubicBezTo>
                  <a:cubicBezTo>
                    <a:pt x="524" y="370"/>
                    <a:pt x="703" y="215"/>
                    <a:pt x="7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2" name="Google Shape;8372;p7"/>
            <p:cNvSpPr/>
            <p:nvPr/>
          </p:nvSpPr>
          <p:spPr>
            <a:xfrm>
              <a:off x="5207175" y="3547000"/>
              <a:ext cx="28600" cy="20250"/>
            </a:xfrm>
            <a:custGeom>
              <a:rect b="b" l="l" r="r" t="t"/>
              <a:pathLst>
                <a:path extrusionOk="0" h="810" w="1144">
                  <a:moveTo>
                    <a:pt x="561" y="0"/>
                  </a:moveTo>
                  <a:cubicBezTo>
                    <a:pt x="1" y="12"/>
                    <a:pt x="60" y="810"/>
                    <a:pt x="572" y="810"/>
                  </a:cubicBezTo>
                  <a:cubicBezTo>
                    <a:pt x="1084" y="810"/>
                    <a:pt x="1144"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3" name="Google Shape;8373;p7"/>
            <p:cNvSpPr/>
            <p:nvPr/>
          </p:nvSpPr>
          <p:spPr>
            <a:xfrm>
              <a:off x="5238150" y="3577650"/>
              <a:ext cx="24125" cy="20625"/>
            </a:xfrm>
            <a:custGeom>
              <a:rect b="b" l="l" r="r" t="t"/>
              <a:pathLst>
                <a:path extrusionOk="0" h="825" w="965">
                  <a:moveTo>
                    <a:pt x="560" y="1"/>
                  </a:moveTo>
                  <a:cubicBezTo>
                    <a:pt x="191" y="1"/>
                    <a:pt x="0" y="441"/>
                    <a:pt x="262" y="703"/>
                  </a:cubicBezTo>
                  <a:cubicBezTo>
                    <a:pt x="347" y="788"/>
                    <a:pt x="450" y="825"/>
                    <a:pt x="550" y="825"/>
                  </a:cubicBezTo>
                  <a:cubicBezTo>
                    <a:pt x="762" y="825"/>
                    <a:pt x="965" y="659"/>
                    <a:pt x="965" y="417"/>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4" name="Google Shape;8374;p7"/>
            <p:cNvSpPr/>
            <p:nvPr/>
          </p:nvSpPr>
          <p:spPr>
            <a:xfrm>
              <a:off x="5207475" y="3608600"/>
              <a:ext cx="24150" cy="20500"/>
            </a:xfrm>
            <a:custGeom>
              <a:rect b="b" l="l" r="r" t="t"/>
              <a:pathLst>
                <a:path extrusionOk="0" h="820" w="966">
                  <a:moveTo>
                    <a:pt x="549" y="1"/>
                  </a:moveTo>
                  <a:cubicBezTo>
                    <a:pt x="191" y="1"/>
                    <a:pt x="1" y="441"/>
                    <a:pt x="263" y="703"/>
                  </a:cubicBezTo>
                  <a:cubicBezTo>
                    <a:pt x="347" y="783"/>
                    <a:pt x="449" y="819"/>
                    <a:pt x="549" y="819"/>
                  </a:cubicBezTo>
                  <a:cubicBezTo>
                    <a:pt x="762" y="819"/>
                    <a:pt x="965" y="657"/>
                    <a:pt x="965" y="406"/>
                  </a:cubicBezTo>
                  <a:cubicBezTo>
                    <a:pt x="965" y="191"/>
                    <a:pt x="787" y="1"/>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5" name="Google Shape;8375;p7"/>
            <p:cNvSpPr/>
            <p:nvPr/>
          </p:nvSpPr>
          <p:spPr>
            <a:xfrm>
              <a:off x="5239025" y="3639275"/>
              <a:ext cx="28025" cy="20550"/>
            </a:xfrm>
            <a:custGeom>
              <a:rect b="b" l="l" r="r" t="t"/>
              <a:pathLst>
                <a:path extrusionOk="0" h="822" w="1121">
                  <a:moveTo>
                    <a:pt x="525" y="0"/>
                  </a:moveTo>
                  <a:cubicBezTo>
                    <a:pt x="1" y="48"/>
                    <a:pt x="37" y="822"/>
                    <a:pt x="561"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6" name="Google Shape;8376;p7"/>
            <p:cNvSpPr/>
            <p:nvPr/>
          </p:nvSpPr>
          <p:spPr>
            <a:xfrm>
              <a:off x="5207775" y="3669925"/>
              <a:ext cx="24150" cy="20625"/>
            </a:xfrm>
            <a:custGeom>
              <a:rect b="b" l="l" r="r" t="t"/>
              <a:pathLst>
                <a:path extrusionOk="0" h="825" w="966">
                  <a:moveTo>
                    <a:pt x="560"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7" name="Google Shape;8377;p7"/>
            <p:cNvSpPr/>
            <p:nvPr/>
          </p:nvSpPr>
          <p:spPr>
            <a:xfrm>
              <a:off x="5238450" y="3700575"/>
              <a:ext cx="24125" cy="20700"/>
            </a:xfrm>
            <a:custGeom>
              <a:rect b="b" l="l" r="r" t="t"/>
              <a:pathLst>
                <a:path extrusionOk="0" h="828" w="965">
                  <a:moveTo>
                    <a:pt x="560" y="1"/>
                  </a:moveTo>
                  <a:cubicBezTo>
                    <a:pt x="191" y="1"/>
                    <a:pt x="0" y="453"/>
                    <a:pt x="262" y="703"/>
                  </a:cubicBezTo>
                  <a:cubicBezTo>
                    <a:pt x="348" y="789"/>
                    <a:pt x="453" y="828"/>
                    <a:pt x="555" y="828"/>
                  </a:cubicBezTo>
                  <a:cubicBezTo>
                    <a:pt x="765" y="828"/>
                    <a:pt x="965" y="666"/>
                    <a:pt x="965" y="418"/>
                  </a:cubicBezTo>
                  <a:cubicBezTo>
                    <a:pt x="965" y="191"/>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8" name="Google Shape;8378;p7"/>
            <p:cNvSpPr/>
            <p:nvPr/>
          </p:nvSpPr>
          <p:spPr>
            <a:xfrm>
              <a:off x="5207775" y="3731550"/>
              <a:ext cx="24150" cy="20475"/>
            </a:xfrm>
            <a:custGeom>
              <a:rect b="b" l="l" r="r" t="t"/>
              <a:pathLst>
                <a:path extrusionOk="0" h="819" w="966">
                  <a:moveTo>
                    <a:pt x="560"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9" name="Google Shape;8379;p7"/>
            <p:cNvSpPr/>
            <p:nvPr/>
          </p:nvSpPr>
          <p:spPr>
            <a:xfrm>
              <a:off x="5238750" y="3762200"/>
              <a:ext cx="23825" cy="20625"/>
            </a:xfrm>
            <a:custGeom>
              <a:rect b="b" l="l" r="r" t="t"/>
              <a:pathLst>
                <a:path extrusionOk="0" h="825" w="953">
                  <a:moveTo>
                    <a:pt x="548" y="0"/>
                  </a:moveTo>
                  <a:cubicBezTo>
                    <a:pt x="179" y="0"/>
                    <a:pt x="0" y="441"/>
                    <a:pt x="250" y="703"/>
                  </a:cubicBezTo>
                  <a:cubicBezTo>
                    <a:pt x="334" y="787"/>
                    <a:pt x="436" y="824"/>
                    <a:pt x="537" y="824"/>
                  </a:cubicBezTo>
                  <a:cubicBezTo>
                    <a:pt x="749"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0" name="Google Shape;8380;p7"/>
            <p:cNvSpPr/>
            <p:nvPr/>
          </p:nvSpPr>
          <p:spPr>
            <a:xfrm>
              <a:off x="5207775" y="3792850"/>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1" name="Google Shape;8381;p7"/>
            <p:cNvSpPr/>
            <p:nvPr/>
          </p:nvSpPr>
          <p:spPr>
            <a:xfrm>
              <a:off x="5238750"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2" name="Google Shape;8382;p7"/>
            <p:cNvSpPr/>
            <p:nvPr/>
          </p:nvSpPr>
          <p:spPr>
            <a:xfrm>
              <a:off x="5207775" y="3854475"/>
              <a:ext cx="24150" cy="20625"/>
            </a:xfrm>
            <a:custGeom>
              <a:rect b="b" l="l" r="r" t="t"/>
              <a:pathLst>
                <a:path extrusionOk="0" h="825" w="966">
                  <a:moveTo>
                    <a:pt x="560"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3" name="Google Shape;8383;p7"/>
            <p:cNvSpPr/>
            <p:nvPr/>
          </p:nvSpPr>
          <p:spPr>
            <a:xfrm>
              <a:off x="5238750" y="3885125"/>
              <a:ext cx="23825" cy="20650"/>
            </a:xfrm>
            <a:custGeom>
              <a:rect b="b" l="l" r="r" t="t"/>
              <a:pathLst>
                <a:path extrusionOk="0" h="826" w="953">
                  <a:moveTo>
                    <a:pt x="548" y="1"/>
                  </a:moveTo>
                  <a:cubicBezTo>
                    <a:pt x="179" y="1"/>
                    <a:pt x="0" y="441"/>
                    <a:pt x="250" y="703"/>
                  </a:cubicBezTo>
                  <a:cubicBezTo>
                    <a:pt x="334" y="788"/>
                    <a:pt x="437" y="825"/>
                    <a:pt x="538" y="825"/>
                  </a:cubicBezTo>
                  <a:cubicBezTo>
                    <a:pt x="750" y="825"/>
                    <a:pt x="953" y="660"/>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4" name="Google Shape;8384;p7"/>
            <p:cNvSpPr/>
            <p:nvPr/>
          </p:nvSpPr>
          <p:spPr>
            <a:xfrm>
              <a:off x="5207775" y="3915800"/>
              <a:ext cx="24150" cy="20675"/>
            </a:xfrm>
            <a:custGeom>
              <a:rect b="b" l="l" r="r" t="t"/>
              <a:pathLst>
                <a:path extrusionOk="0" h="827" w="966">
                  <a:moveTo>
                    <a:pt x="560" y="0"/>
                  </a:moveTo>
                  <a:cubicBezTo>
                    <a:pt x="191" y="0"/>
                    <a:pt x="1" y="453"/>
                    <a:pt x="263" y="703"/>
                  </a:cubicBezTo>
                  <a:cubicBezTo>
                    <a:pt x="349" y="788"/>
                    <a:pt x="454" y="827"/>
                    <a:pt x="556" y="827"/>
                  </a:cubicBezTo>
                  <a:cubicBezTo>
                    <a:pt x="766" y="827"/>
                    <a:pt x="965" y="665"/>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5" name="Google Shape;8385;p7"/>
            <p:cNvSpPr/>
            <p:nvPr/>
          </p:nvSpPr>
          <p:spPr>
            <a:xfrm>
              <a:off x="5239325" y="3946750"/>
              <a:ext cx="28000" cy="20550"/>
            </a:xfrm>
            <a:custGeom>
              <a:rect b="b" l="l" r="r" t="t"/>
              <a:pathLst>
                <a:path extrusionOk="0" h="822" w="1120">
                  <a:moveTo>
                    <a:pt x="525" y="0"/>
                  </a:moveTo>
                  <a:cubicBezTo>
                    <a:pt x="1" y="48"/>
                    <a:pt x="37" y="822"/>
                    <a:pt x="560"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6" name="Google Shape;8386;p7"/>
            <p:cNvSpPr/>
            <p:nvPr/>
          </p:nvSpPr>
          <p:spPr>
            <a:xfrm>
              <a:off x="5207775" y="397740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7" name="Google Shape;8387;p7"/>
            <p:cNvSpPr/>
            <p:nvPr/>
          </p:nvSpPr>
          <p:spPr>
            <a:xfrm>
              <a:off x="5238750" y="4008075"/>
              <a:ext cx="23825" cy="20675"/>
            </a:xfrm>
            <a:custGeom>
              <a:rect b="b" l="l" r="r" t="t"/>
              <a:pathLst>
                <a:path extrusionOk="0" h="827" w="953">
                  <a:moveTo>
                    <a:pt x="548" y="0"/>
                  </a:moveTo>
                  <a:cubicBezTo>
                    <a:pt x="179" y="0"/>
                    <a:pt x="0" y="452"/>
                    <a:pt x="250" y="702"/>
                  </a:cubicBezTo>
                  <a:cubicBezTo>
                    <a:pt x="336" y="788"/>
                    <a:pt x="441" y="827"/>
                    <a:pt x="543" y="827"/>
                  </a:cubicBezTo>
                  <a:cubicBezTo>
                    <a:pt x="753" y="827"/>
                    <a:pt x="953" y="665"/>
                    <a:pt x="953" y="417"/>
                  </a:cubicBezTo>
                  <a:cubicBezTo>
                    <a:pt x="953"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8" name="Google Shape;8388;p7"/>
            <p:cNvSpPr/>
            <p:nvPr/>
          </p:nvSpPr>
          <p:spPr>
            <a:xfrm>
              <a:off x="5207775" y="403902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9" name="Google Shape;8389;p7"/>
            <p:cNvSpPr/>
            <p:nvPr/>
          </p:nvSpPr>
          <p:spPr>
            <a:xfrm>
              <a:off x="5238450" y="4069675"/>
              <a:ext cx="24125" cy="20625"/>
            </a:xfrm>
            <a:custGeom>
              <a:rect b="b" l="l" r="r" t="t"/>
              <a:pathLst>
                <a:path extrusionOk="0" h="825" w="965">
                  <a:moveTo>
                    <a:pt x="560" y="1"/>
                  </a:moveTo>
                  <a:cubicBezTo>
                    <a:pt x="191" y="1"/>
                    <a:pt x="0" y="441"/>
                    <a:pt x="262" y="703"/>
                  </a:cubicBezTo>
                  <a:cubicBezTo>
                    <a:pt x="346" y="787"/>
                    <a:pt x="448" y="825"/>
                    <a:pt x="549" y="825"/>
                  </a:cubicBezTo>
                  <a:cubicBezTo>
                    <a:pt x="761" y="825"/>
                    <a:pt x="965" y="656"/>
                    <a:pt x="965" y="405"/>
                  </a:cubicBezTo>
                  <a:cubicBezTo>
                    <a:pt x="965" y="179"/>
                    <a:pt x="786"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0" name="Google Shape;8390;p7"/>
            <p:cNvSpPr/>
            <p:nvPr/>
          </p:nvSpPr>
          <p:spPr>
            <a:xfrm>
              <a:off x="5207775" y="4100325"/>
              <a:ext cx="24150" cy="20700"/>
            </a:xfrm>
            <a:custGeom>
              <a:rect b="b" l="l" r="r" t="t"/>
              <a:pathLst>
                <a:path extrusionOk="0" h="828" w="966">
                  <a:moveTo>
                    <a:pt x="560" y="1"/>
                  </a:moveTo>
                  <a:cubicBezTo>
                    <a:pt x="191" y="1"/>
                    <a:pt x="1" y="453"/>
                    <a:pt x="263" y="703"/>
                  </a:cubicBezTo>
                  <a:cubicBezTo>
                    <a:pt x="349" y="789"/>
                    <a:pt x="454" y="828"/>
                    <a:pt x="556" y="828"/>
                  </a:cubicBezTo>
                  <a:cubicBezTo>
                    <a:pt x="766"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1" name="Google Shape;8391;p7"/>
            <p:cNvSpPr/>
            <p:nvPr/>
          </p:nvSpPr>
          <p:spPr>
            <a:xfrm>
              <a:off x="5239325" y="4131075"/>
              <a:ext cx="28000" cy="20475"/>
            </a:xfrm>
            <a:custGeom>
              <a:rect b="b" l="l" r="r" t="t"/>
              <a:pathLst>
                <a:path extrusionOk="0" h="819" w="1120">
                  <a:moveTo>
                    <a:pt x="560" y="0"/>
                  </a:moveTo>
                  <a:cubicBezTo>
                    <a:pt x="549" y="0"/>
                    <a:pt x="537" y="3"/>
                    <a:pt x="525" y="9"/>
                  </a:cubicBezTo>
                  <a:cubicBezTo>
                    <a:pt x="1" y="57"/>
                    <a:pt x="37" y="819"/>
                    <a:pt x="560" y="819"/>
                  </a:cubicBezTo>
                  <a:cubicBezTo>
                    <a:pt x="1084" y="819"/>
                    <a:pt x="1120" y="57"/>
                    <a:pt x="596" y="9"/>
                  </a:cubicBezTo>
                  <a:cubicBezTo>
                    <a:pt x="584" y="3"/>
                    <a:pt x="572"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2" name="Google Shape;8392;p7"/>
            <p:cNvSpPr/>
            <p:nvPr/>
          </p:nvSpPr>
          <p:spPr>
            <a:xfrm>
              <a:off x="5207875" y="4161950"/>
              <a:ext cx="24050" cy="20500"/>
            </a:xfrm>
            <a:custGeom>
              <a:rect b="b" l="l" r="r" t="t"/>
              <a:pathLst>
                <a:path extrusionOk="0" h="820" w="962">
                  <a:moveTo>
                    <a:pt x="542" y="0"/>
                  </a:moveTo>
                  <a:cubicBezTo>
                    <a:pt x="182" y="0"/>
                    <a:pt x="0" y="444"/>
                    <a:pt x="259" y="703"/>
                  </a:cubicBezTo>
                  <a:cubicBezTo>
                    <a:pt x="343" y="783"/>
                    <a:pt x="445" y="819"/>
                    <a:pt x="545" y="819"/>
                  </a:cubicBezTo>
                  <a:cubicBezTo>
                    <a:pt x="758" y="819"/>
                    <a:pt x="961" y="656"/>
                    <a:pt x="961" y="405"/>
                  </a:cubicBezTo>
                  <a:cubicBezTo>
                    <a:pt x="961" y="179"/>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3" name="Google Shape;8393;p7"/>
            <p:cNvSpPr/>
            <p:nvPr/>
          </p:nvSpPr>
          <p:spPr>
            <a:xfrm>
              <a:off x="5246775" y="4192600"/>
              <a:ext cx="15200" cy="7175"/>
            </a:xfrm>
            <a:custGeom>
              <a:rect b="b" l="l" r="r" t="t"/>
              <a:pathLst>
                <a:path extrusionOk="0" h="287" w="608">
                  <a:moveTo>
                    <a:pt x="215" y="1"/>
                  </a:moveTo>
                  <a:cubicBezTo>
                    <a:pt x="217" y="1"/>
                    <a:pt x="219" y="1"/>
                    <a:pt x="221" y="1"/>
                  </a:cubicBezTo>
                  <a:lnTo>
                    <a:pt x="221" y="1"/>
                  </a:lnTo>
                  <a:cubicBezTo>
                    <a:pt x="223" y="1"/>
                    <a:pt x="225" y="1"/>
                    <a:pt x="227" y="1"/>
                  </a:cubicBezTo>
                  <a:close/>
                  <a:moveTo>
                    <a:pt x="221" y="1"/>
                  </a:moveTo>
                  <a:cubicBezTo>
                    <a:pt x="140" y="2"/>
                    <a:pt x="59" y="38"/>
                    <a:pt x="0" y="84"/>
                  </a:cubicBezTo>
                  <a:lnTo>
                    <a:pt x="608" y="287"/>
                  </a:lnTo>
                  <a:cubicBezTo>
                    <a:pt x="561" y="122"/>
                    <a:pt x="397" y="4"/>
                    <a:pt x="2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4" name="Google Shape;8394;p7"/>
            <p:cNvSpPr/>
            <p:nvPr/>
          </p:nvSpPr>
          <p:spPr>
            <a:xfrm>
              <a:off x="5177125" y="3577650"/>
              <a:ext cx="24125" cy="20625"/>
            </a:xfrm>
            <a:custGeom>
              <a:rect b="b" l="l" r="r" t="t"/>
              <a:pathLst>
                <a:path extrusionOk="0" h="825" w="965">
                  <a:moveTo>
                    <a:pt x="548" y="1"/>
                  </a:moveTo>
                  <a:cubicBezTo>
                    <a:pt x="191" y="1"/>
                    <a:pt x="0" y="441"/>
                    <a:pt x="262" y="703"/>
                  </a:cubicBezTo>
                  <a:cubicBezTo>
                    <a:pt x="347" y="788"/>
                    <a:pt x="450" y="825"/>
                    <a:pt x="551" y="825"/>
                  </a:cubicBezTo>
                  <a:cubicBezTo>
                    <a:pt x="762" y="825"/>
                    <a:pt x="965" y="659"/>
                    <a:pt x="965" y="417"/>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5" name="Google Shape;8395;p7"/>
            <p:cNvSpPr/>
            <p:nvPr/>
          </p:nvSpPr>
          <p:spPr>
            <a:xfrm>
              <a:off x="5146475" y="3608600"/>
              <a:ext cx="23825" cy="20425"/>
            </a:xfrm>
            <a:custGeom>
              <a:rect b="b" l="l" r="r" t="t"/>
              <a:pathLst>
                <a:path extrusionOk="0" h="817" w="953">
                  <a:moveTo>
                    <a:pt x="548" y="1"/>
                  </a:moveTo>
                  <a:cubicBezTo>
                    <a:pt x="179" y="1"/>
                    <a:pt x="0" y="441"/>
                    <a:pt x="250" y="691"/>
                  </a:cubicBezTo>
                  <a:cubicBezTo>
                    <a:pt x="336" y="778"/>
                    <a:pt x="442" y="816"/>
                    <a:pt x="545" y="816"/>
                  </a:cubicBezTo>
                  <a:cubicBezTo>
                    <a:pt x="755" y="816"/>
                    <a:pt x="953" y="657"/>
                    <a:pt x="953"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6" name="Google Shape;8396;p7"/>
            <p:cNvSpPr/>
            <p:nvPr/>
          </p:nvSpPr>
          <p:spPr>
            <a:xfrm>
              <a:off x="5177125" y="3639275"/>
              <a:ext cx="24125" cy="20625"/>
            </a:xfrm>
            <a:custGeom>
              <a:rect b="b" l="l" r="r" t="t"/>
              <a:pathLst>
                <a:path extrusionOk="0" h="825" w="965">
                  <a:moveTo>
                    <a:pt x="548" y="0"/>
                  </a:moveTo>
                  <a:cubicBezTo>
                    <a:pt x="191" y="0"/>
                    <a:pt x="0" y="441"/>
                    <a:pt x="262" y="703"/>
                  </a:cubicBezTo>
                  <a:cubicBezTo>
                    <a:pt x="347" y="787"/>
                    <a:pt x="450" y="825"/>
                    <a:pt x="551" y="825"/>
                  </a:cubicBezTo>
                  <a:cubicBezTo>
                    <a:pt x="762" y="825"/>
                    <a:pt x="965"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7" name="Google Shape;8397;p7"/>
            <p:cNvSpPr/>
            <p:nvPr/>
          </p:nvSpPr>
          <p:spPr>
            <a:xfrm>
              <a:off x="5146475" y="3669925"/>
              <a:ext cx="23825" cy="20700"/>
            </a:xfrm>
            <a:custGeom>
              <a:rect b="b" l="l" r="r" t="t"/>
              <a:pathLst>
                <a:path extrusionOk="0" h="828" w="953">
                  <a:moveTo>
                    <a:pt x="548" y="1"/>
                  </a:moveTo>
                  <a:cubicBezTo>
                    <a:pt x="179" y="1"/>
                    <a:pt x="0" y="441"/>
                    <a:pt x="250" y="703"/>
                  </a:cubicBezTo>
                  <a:cubicBezTo>
                    <a:pt x="336" y="789"/>
                    <a:pt x="441" y="827"/>
                    <a:pt x="543" y="827"/>
                  </a:cubicBezTo>
                  <a:cubicBezTo>
                    <a:pt x="754" y="827"/>
                    <a:pt x="953" y="665"/>
                    <a:pt x="953" y="417"/>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8" name="Google Shape;8398;p7"/>
            <p:cNvSpPr/>
            <p:nvPr/>
          </p:nvSpPr>
          <p:spPr>
            <a:xfrm>
              <a:off x="5177125" y="3700575"/>
              <a:ext cx="24125" cy="20700"/>
            </a:xfrm>
            <a:custGeom>
              <a:rect b="b" l="l" r="r" t="t"/>
              <a:pathLst>
                <a:path extrusionOk="0" h="828" w="965">
                  <a:moveTo>
                    <a:pt x="548" y="1"/>
                  </a:moveTo>
                  <a:cubicBezTo>
                    <a:pt x="179" y="1"/>
                    <a:pt x="0" y="453"/>
                    <a:pt x="262" y="703"/>
                  </a:cubicBezTo>
                  <a:cubicBezTo>
                    <a:pt x="344" y="789"/>
                    <a:pt x="448" y="828"/>
                    <a:pt x="550" y="828"/>
                  </a:cubicBezTo>
                  <a:cubicBezTo>
                    <a:pt x="760" y="828"/>
                    <a:pt x="965" y="666"/>
                    <a:pt x="965" y="418"/>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9" name="Google Shape;8399;p7"/>
            <p:cNvSpPr/>
            <p:nvPr/>
          </p:nvSpPr>
          <p:spPr>
            <a:xfrm>
              <a:off x="5146550" y="3731525"/>
              <a:ext cx="23750" cy="20425"/>
            </a:xfrm>
            <a:custGeom>
              <a:rect b="b" l="l" r="r" t="t"/>
              <a:pathLst>
                <a:path extrusionOk="0" h="817" w="950">
                  <a:moveTo>
                    <a:pt x="530" y="1"/>
                  </a:moveTo>
                  <a:cubicBezTo>
                    <a:pt x="171" y="1"/>
                    <a:pt x="0" y="433"/>
                    <a:pt x="247" y="692"/>
                  </a:cubicBezTo>
                  <a:cubicBezTo>
                    <a:pt x="333" y="778"/>
                    <a:pt x="439" y="817"/>
                    <a:pt x="542" y="817"/>
                  </a:cubicBezTo>
                  <a:cubicBezTo>
                    <a:pt x="752" y="817"/>
                    <a:pt x="950" y="657"/>
                    <a:pt x="950" y="418"/>
                  </a:cubicBezTo>
                  <a:cubicBezTo>
                    <a:pt x="950" y="180"/>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0" name="Google Shape;8400;p7"/>
            <p:cNvSpPr/>
            <p:nvPr/>
          </p:nvSpPr>
          <p:spPr>
            <a:xfrm>
              <a:off x="5177125" y="3762200"/>
              <a:ext cx="24125" cy="20625"/>
            </a:xfrm>
            <a:custGeom>
              <a:rect b="b" l="l" r="r" t="t"/>
              <a:pathLst>
                <a:path extrusionOk="0" h="825" w="965">
                  <a:moveTo>
                    <a:pt x="548" y="0"/>
                  </a:moveTo>
                  <a:cubicBezTo>
                    <a:pt x="191" y="0"/>
                    <a:pt x="0" y="441"/>
                    <a:pt x="262" y="703"/>
                  </a:cubicBezTo>
                  <a:cubicBezTo>
                    <a:pt x="346" y="787"/>
                    <a:pt x="449"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1" name="Google Shape;8401;p7"/>
            <p:cNvSpPr/>
            <p:nvPr/>
          </p:nvSpPr>
          <p:spPr>
            <a:xfrm>
              <a:off x="5146475" y="379285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2" name="Google Shape;8402;p7"/>
            <p:cNvSpPr/>
            <p:nvPr/>
          </p:nvSpPr>
          <p:spPr>
            <a:xfrm>
              <a:off x="5177125" y="3823825"/>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3" name="Google Shape;8403;p7"/>
            <p:cNvSpPr/>
            <p:nvPr/>
          </p:nvSpPr>
          <p:spPr>
            <a:xfrm>
              <a:off x="51450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4" name="Google Shape;8404;p7"/>
            <p:cNvSpPr/>
            <p:nvPr/>
          </p:nvSpPr>
          <p:spPr>
            <a:xfrm>
              <a:off x="5177125" y="3885125"/>
              <a:ext cx="24125" cy="20650"/>
            </a:xfrm>
            <a:custGeom>
              <a:rect b="b" l="l" r="r" t="t"/>
              <a:pathLst>
                <a:path extrusionOk="0" h="826" w="965">
                  <a:moveTo>
                    <a:pt x="548" y="1"/>
                  </a:moveTo>
                  <a:cubicBezTo>
                    <a:pt x="191" y="1"/>
                    <a:pt x="0" y="441"/>
                    <a:pt x="262" y="703"/>
                  </a:cubicBezTo>
                  <a:cubicBezTo>
                    <a:pt x="347" y="788"/>
                    <a:pt x="450" y="825"/>
                    <a:pt x="551"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5" name="Google Shape;8405;p7"/>
            <p:cNvSpPr/>
            <p:nvPr/>
          </p:nvSpPr>
          <p:spPr>
            <a:xfrm>
              <a:off x="5146475" y="3915800"/>
              <a:ext cx="23825" cy="20675"/>
            </a:xfrm>
            <a:custGeom>
              <a:rect b="b" l="l" r="r" t="t"/>
              <a:pathLst>
                <a:path extrusionOk="0" h="827" w="953">
                  <a:moveTo>
                    <a:pt x="548" y="0"/>
                  </a:moveTo>
                  <a:cubicBezTo>
                    <a:pt x="179" y="0"/>
                    <a:pt x="0" y="441"/>
                    <a:pt x="250" y="703"/>
                  </a:cubicBezTo>
                  <a:cubicBezTo>
                    <a:pt x="336" y="788"/>
                    <a:pt x="441" y="827"/>
                    <a:pt x="543"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6" name="Google Shape;8406;p7"/>
            <p:cNvSpPr/>
            <p:nvPr/>
          </p:nvSpPr>
          <p:spPr>
            <a:xfrm>
              <a:off x="5177125" y="3946450"/>
              <a:ext cx="24125" cy="20925"/>
            </a:xfrm>
            <a:custGeom>
              <a:rect b="b" l="l" r="r" t="t"/>
              <a:pathLst>
                <a:path extrusionOk="0" h="837" w="965">
                  <a:moveTo>
                    <a:pt x="536" y="0"/>
                  </a:moveTo>
                  <a:lnTo>
                    <a:pt x="548" y="12"/>
                  </a:lnTo>
                  <a:cubicBezTo>
                    <a:pt x="191" y="12"/>
                    <a:pt x="0" y="453"/>
                    <a:pt x="262" y="715"/>
                  </a:cubicBezTo>
                  <a:cubicBezTo>
                    <a:pt x="346" y="799"/>
                    <a:pt x="449"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7" name="Google Shape;8407;p7"/>
            <p:cNvSpPr/>
            <p:nvPr/>
          </p:nvSpPr>
          <p:spPr>
            <a:xfrm>
              <a:off x="5146475" y="3977400"/>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8" name="Google Shape;8408;p7"/>
            <p:cNvSpPr/>
            <p:nvPr/>
          </p:nvSpPr>
          <p:spPr>
            <a:xfrm>
              <a:off x="5177125" y="4008075"/>
              <a:ext cx="24125" cy="20675"/>
            </a:xfrm>
            <a:custGeom>
              <a:rect b="b" l="l" r="r" t="t"/>
              <a:pathLst>
                <a:path extrusionOk="0" h="827" w="965">
                  <a:moveTo>
                    <a:pt x="548" y="0"/>
                  </a:moveTo>
                  <a:cubicBezTo>
                    <a:pt x="191" y="0"/>
                    <a:pt x="0" y="452"/>
                    <a:pt x="262" y="702"/>
                  </a:cubicBezTo>
                  <a:cubicBezTo>
                    <a:pt x="348" y="788"/>
                    <a:pt x="453" y="827"/>
                    <a:pt x="556" y="827"/>
                  </a:cubicBezTo>
                  <a:cubicBezTo>
                    <a:pt x="766"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9" name="Google Shape;8409;p7"/>
            <p:cNvSpPr/>
            <p:nvPr/>
          </p:nvSpPr>
          <p:spPr>
            <a:xfrm>
              <a:off x="5144450"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0" name="Google Shape;8410;p7"/>
            <p:cNvSpPr/>
            <p:nvPr/>
          </p:nvSpPr>
          <p:spPr>
            <a:xfrm>
              <a:off x="5177125" y="4069675"/>
              <a:ext cx="24125" cy="20625"/>
            </a:xfrm>
            <a:custGeom>
              <a:rect b="b" l="l" r="r" t="t"/>
              <a:pathLst>
                <a:path extrusionOk="0" h="825" w="965">
                  <a:moveTo>
                    <a:pt x="548" y="1"/>
                  </a:moveTo>
                  <a:cubicBezTo>
                    <a:pt x="179" y="1"/>
                    <a:pt x="0" y="441"/>
                    <a:pt x="262" y="703"/>
                  </a:cubicBezTo>
                  <a:cubicBezTo>
                    <a:pt x="343" y="787"/>
                    <a:pt x="443" y="825"/>
                    <a:pt x="544" y="825"/>
                  </a:cubicBezTo>
                  <a:cubicBezTo>
                    <a:pt x="756" y="825"/>
                    <a:pt x="965"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1" name="Google Shape;8411;p7"/>
            <p:cNvSpPr/>
            <p:nvPr/>
          </p:nvSpPr>
          <p:spPr>
            <a:xfrm>
              <a:off x="5146475" y="4100325"/>
              <a:ext cx="23825" cy="20700"/>
            </a:xfrm>
            <a:custGeom>
              <a:rect b="b" l="l" r="r" t="t"/>
              <a:pathLst>
                <a:path extrusionOk="0" h="828" w="953">
                  <a:moveTo>
                    <a:pt x="548" y="1"/>
                  </a:moveTo>
                  <a:cubicBezTo>
                    <a:pt x="179" y="1"/>
                    <a:pt x="0" y="441"/>
                    <a:pt x="250" y="703"/>
                  </a:cubicBezTo>
                  <a:cubicBezTo>
                    <a:pt x="336" y="789"/>
                    <a:pt x="441" y="828"/>
                    <a:pt x="543"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2" name="Google Shape;8412;p7"/>
            <p:cNvSpPr/>
            <p:nvPr/>
          </p:nvSpPr>
          <p:spPr>
            <a:xfrm>
              <a:off x="5177125" y="413130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3" name="Google Shape;8413;p7"/>
            <p:cNvSpPr/>
            <p:nvPr/>
          </p:nvSpPr>
          <p:spPr>
            <a:xfrm>
              <a:off x="5154500" y="4161925"/>
              <a:ext cx="15200" cy="6900"/>
            </a:xfrm>
            <a:custGeom>
              <a:rect b="b" l="l" r="r" t="t"/>
              <a:pathLst>
                <a:path extrusionOk="0" h="276" w="608">
                  <a:moveTo>
                    <a:pt x="239" y="1"/>
                  </a:moveTo>
                  <a:cubicBezTo>
                    <a:pt x="231" y="1"/>
                    <a:pt x="223" y="1"/>
                    <a:pt x="215" y="2"/>
                  </a:cubicBezTo>
                  <a:lnTo>
                    <a:pt x="227" y="2"/>
                  </a:lnTo>
                  <a:cubicBezTo>
                    <a:pt x="143" y="2"/>
                    <a:pt x="72" y="25"/>
                    <a:pt x="1" y="73"/>
                  </a:cubicBezTo>
                  <a:lnTo>
                    <a:pt x="608" y="275"/>
                  </a:lnTo>
                  <a:cubicBezTo>
                    <a:pt x="551" y="116"/>
                    <a:pt x="408" y="1"/>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4" name="Google Shape;8414;p7"/>
            <p:cNvSpPr/>
            <p:nvPr/>
          </p:nvSpPr>
          <p:spPr>
            <a:xfrm>
              <a:off x="5115500" y="3577650"/>
              <a:ext cx="24150" cy="20625"/>
            </a:xfrm>
            <a:custGeom>
              <a:rect b="b" l="l" r="r" t="t"/>
              <a:pathLst>
                <a:path extrusionOk="0" h="825" w="966">
                  <a:moveTo>
                    <a:pt x="560" y="1"/>
                  </a:moveTo>
                  <a:cubicBezTo>
                    <a:pt x="191" y="1"/>
                    <a:pt x="1" y="441"/>
                    <a:pt x="263" y="703"/>
                  </a:cubicBezTo>
                  <a:cubicBezTo>
                    <a:pt x="347" y="788"/>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5" name="Google Shape;8415;p7"/>
            <p:cNvSpPr/>
            <p:nvPr/>
          </p:nvSpPr>
          <p:spPr>
            <a:xfrm>
              <a:off x="5085450" y="3608600"/>
              <a:ext cx="28300" cy="20575"/>
            </a:xfrm>
            <a:custGeom>
              <a:rect b="b" l="l" r="r" t="t"/>
              <a:pathLst>
                <a:path extrusionOk="0" h="823" w="1132">
                  <a:moveTo>
                    <a:pt x="524" y="1"/>
                  </a:moveTo>
                  <a:cubicBezTo>
                    <a:pt x="0" y="48"/>
                    <a:pt x="48" y="822"/>
                    <a:pt x="560" y="822"/>
                  </a:cubicBezTo>
                  <a:cubicBezTo>
                    <a:pt x="1084" y="822"/>
                    <a:pt x="1131"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6" name="Google Shape;8416;p7"/>
            <p:cNvSpPr/>
            <p:nvPr/>
          </p:nvSpPr>
          <p:spPr>
            <a:xfrm>
              <a:off x="5150925" y="3555325"/>
              <a:ext cx="19375" cy="12225"/>
            </a:xfrm>
            <a:custGeom>
              <a:rect b="b" l="l" r="r" t="t"/>
              <a:pathLst>
                <a:path extrusionOk="0" h="489" w="775">
                  <a:moveTo>
                    <a:pt x="775" y="1"/>
                  </a:moveTo>
                  <a:lnTo>
                    <a:pt x="1" y="239"/>
                  </a:lnTo>
                  <a:cubicBezTo>
                    <a:pt x="60" y="382"/>
                    <a:pt x="203" y="477"/>
                    <a:pt x="358" y="489"/>
                  </a:cubicBezTo>
                  <a:lnTo>
                    <a:pt x="370" y="489"/>
                  </a:lnTo>
                  <a:cubicBezTo>
                    <a:pt x="596" y="489"/>
                    <a:pt x="775" y="298"/>
                    <a:pt x="775" y="84"/>
                  </a:cubicBezTo>
                  <a:cubicBezTo>
                    <a:pt x="775" y="48"/>
                    <a:pt x="775" y="24"/>
                    <a:pt x="7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7" name="Google Shape;8417;p7"/>
            <p:cNvSpPr/>
            <p:nvPr/>
          </p:nvSpPr>
          <p:spPr>
            <a:xfrm>
              <a:off x="5115500" y="3639275"/>
              <a:ext cx="24150" cy="20625"/>
            </a:xfrm>
            <a:custGeom>
              <a:rect b="b" l="l" r="r" t="t"/>
              <a:pathLst>
                <a:path extrusionOk="0" h="825" w="966">
                  <a:moveTo>
                    <a:pt x="560" y="0"/>
                  </a:moveTo>
                  <a:cubicBezTo>
                    <a:pt x="191" y="0"/>
                    <a:pt x="1" y="441"/>
                    <a:pt x="263" y="703"/>
                  </a:cubicBezTo>
                  <a:cubicBezTo>
                    <a:pt x="347" y="787"/>
                    <a:pt x="450" y="825"/>
                    <a:pt x="551" y="825"/>
                  </a:cubicBezTo>
                  <a:cubicBezTo>
                    <a:pt x="763" y="825"/>
                    <a:pt x="965" y="659"/>
                    <a:pt x="965" y="417"/>
                  </a:cubicBezTo>
                  <a:lnTo>
                    <a:pt x="965" y="405"/>
                  </a:ln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8" name="Google Shape;8418;p7"/>
            <p:cNvSpPr/>
            <p:nvPr/>
          </p:nvSpPr>
          <p:spPr>
            <a:xfrm>
              <a:off x="5086050" y="3669925"/>
              <a:ext cx="25325" cy="17300"/>
            </a:xfrm>
            <a:custGeom>
              <a:rect b="b" l="l" r="r" t="t"/>
              <a:pathLst>
                <a:path extrusionOk="0" h="692" w="1013">
                  <a:moveTo>
                    <a:pt x="500" y="1"/>
                  </a:moveTo>
                  <a:cubicBezTo>
                    <a:pt x="0" y="12"/>
                    <a:pt x="83" y="691"/>
                    <a:pt x="512" y="691"/>
                  </a:cubicBezTo>
                  <a:cubicBezTo>
                    <a:pt x="929" y="691"/>
                    <a:pt x="1012" y="12"/>
                    <a:pt x="5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9" name="Google Shape;8419;p7"/>
            <p:cNvSpPr/>
            <p:nvPr/>
          </p:nvSpPr>
          <p:spPr>
            <a:xfrm>
              <a:off x="5115500" y="3700575"/>
              <a:ext cx="24150" cy="20700"/>
            </a:xfrm>
            <a:custGeom>
              <a:rect b="b" l="l" r="r" t="t"/>
              <a:pathLst>
                <a:path extrusionOk="0" h="828" w="966">
                  <a:moveTo>
                    <a:pt x="560" y="1"/>
                  </a:moveTo>
                  <a:cubicBezTo>
                    <a:pt x="191" y="1"/>
                    <a:pt x="1" y="441"/>
                    <a:pt x="263" y="703"/>
                  </a:cubicBezTo>
                  <a:cubicBezTo>
                    <a:pt x="345" y="789"/>
                    <a:pt x="448" y="828"/>
                    <a:pt x="551" y="828"/>
                  </a:cubicBezTo>
                  <a:cubicBezTo>
                    <a:pt x="761" y="828"/>
                    <a:pt x="965" y="666"/>
                    <a:pt x="965" y="418"/>
                  </a:cubicBezTo>
                  <a:cubicBezTo>
                    <a:pt x="965" y="191"/>
                    <a:pt x="787" y="13"/>
                    <a:pt x="560"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0" name="Google Shape;8420;p7"/>
            <p:cNvSpPr/>
            <p:nvPr/>
          </p:nvSpPr>
          <p:spPr>
            <a:xfrm>
              <a:off x="5084850" y="3731550"/>
              <a:ext cx="24125" cy="20475"/>
            </a:xfrm>
            <a:custGeom>
              <a:rect b="b" l="l" r="r" t="t"/>
              <a:pathLst>
                <a:path extrusionOk="0" h="819" w="965">
                  <a:moveTo>
                    <a:pt x="548" y="0"/>
                  </a:moveTo>
                  <a:cubicBezTo>
                    <a:pt x="191" y="0"/>
                    <a:pt x="0" y="441"/>
                    <a:pt x="262" y="703"/>
                  </a:cubicBezTo>
                  <a:cubicBezTo>
                    <a:pt x="346" y="783"/>
                    <a:pt x="448" y="819"/>
                    <a:pt x="549" y="819"/>
                  </a:cubicBezTo>
                  <a:cubicBezTo>
                    <a:pt x="761" y="819"/>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1" name="Google Shape;8421;p7"/>
            <p:cNvSpPr/>
            <p:nvPr/>
          </p:nvSpPr>
          <p:spPr>
            <a:xfrm>
              <a:off x="5115500" y="3762200"/>
              <a:ext cx="24150" cy="20500"/>
            </a:xfrm>
            <a:custGeom>
              <a:rect b="b" l="l" r="r" t="t"/>
              <a:pathLst>
                <a:path extrusionOk="0" h="820" w="966">
                  <a:moveTo>
                    <a:pt x="560" y="0"/>
                  </a:moveTo>
                  <a:cubicBezTo>
                    <a:pt x="191" y="0"/>
                    <a:pt x="1" y="441"/>
                    <a:pt x="263" y="703"/>
                  </a:cubicBezTo>
                  <a:cubicBezTo>
                    <a:pt x="343" y="783"/>
                    <a:pt x="445" y="819"/>
                    <a:pt x="545" y="819"/>
                  </a:cubicBezTo>
                  <a:cubicBezTo>
                    <a:pt x="757" y="819"/>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2" name="Google Shape;8422;p7"/>
            <p:cNvSpPr/>
            <p:nvPr/>
          </p:nvSpPr>
          <p:spPr>
            <a:xfrm>
              <a:off x="5085450" y="379285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3" name="Google Shape;8423;p7"/>
            <p:cNvSpPr/>
            <p:nvPr/>
          </p:nvSpPr>
          <p:spPr>
            <a:xfrm>
              <a:off x="5115600" y="3823800"/>
              <a:ext cx="24050" cy="20425"/>
            </a:xfrm>
            <a:custGeom>
              <a:rect b="b" l="l" r="r" t="t"/>
              <a:pathLst>
                <a:path extrusionOk="0" h="817" w="962">
                  <a:moveTo>
                    <a:pt x="542" y="1"/>
                  </a:moveTo>
                  <a:cubicBezTo>
                    <a:pt x="182" y="1"/>
                    <a:pt x="0" y="433"/>
                    <a:pt x="259" y="692"/>
                  </a:cubicBezTo>
                  <a:cubicBezTo>
                    <a:pt x="341" y="778"/>
                    <a:pt x="446" y="816"/>
                    <a:pt x="549" y="816"/>
                  </a:cubicBezTo>
                  <a:cubicBezTo>
                    <a:pt x="758" y="816"/>
                    <a:pt x="961" y="657"/>
                    <a:pt x="961" y="418"/>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4" name="Google Shape;8424;p7"/>
            <p:cNvSpPr/>
            <p:nvPr/>
          </p:nvSpPr>
          <p:spPr>
            <a:xfrm>
              <a:off x="5084850" y="3854475"/>
              <a:ext cx="24125" cy="20625"/>
            </a:xfrm>
            <a:custGeom>
              <a:rect b="b" l="l" r="r" t="t"/>
              <a:pathLst>
                <a:path extrusionOk="0" h="825" w="965">
                  <a:moveTo>
                    <a:pt x="548" y="0"/>
                  </a:moveTo>
                  <a:cubicBezTo>
                    <a:pt x="191" y="0"/>
                    <a:pt x="0" y="441"/>
                    <a:pt x="262" y="703"/>
                  </a:cubicBezTo>
                  <a:cubicBezTo>
                    <a:pt x="346" y="787"/>
                    <a:pt x="449" y="824"/>
                    <a:pt x="549" y="824"/>
                  </a:cubicBezTo>
                  <a:cubicBezTo>
                    <a:pt x="762" y="824"/>
                    <a:pt x="965" y="656"/>
                    <a:pt x="965" y="405"/>
                  </a:cubicBezTo>
                  <a:cubicBezTo>
                    <a:pt x="965" y="179"/>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5" name="Google Shape;8425;p7"/>
            <p:cNvSpPr/>
            <p:nvPr/>
          </p:nvSpPr>
          <p:spPr>
            <a:xfrm>
              <a:off x="5115500" y="3885125"/>
              <a:ext cx="24150" cy="20700"/>
            </a:xfrm>
            <a:custGeom>
              <a:rect b="b" l="l" r="r" t="t"/>
              <a:pathLst>
                <a:path extrusionOk="0" h="828" w="966">
                  <a:moveTo>
                    <a:pt x="560" y="1"/>
                  </a:moveTo>
                  <a:cubicBezTo>
                    <a:pt x="191" y="1"/>
                    <a:pt x="1" y="441"/>
                    <a:pt x="263" y="703"/>
                  </a:cubicBezTo>
                  <a:cubicBezTo>
                    <a:pt x="349" y="789"/>
                    <a:pt x="454" y="828"/>
                    <a:pt x="556" y="828"/>
                  </a:cubicBezTo>
                  <a:cubicBezTo>
                    <a:pt x="766" y="828"/>
                    <a:pt x="965" y="666"/>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6" name="Google Shape;8426;p7"/>
            <p:cNvSpPr/>
            <p:nvPr/>
          </p:nvSpPr>
          <p:spPr>
            <a:xfrm>
              <a:off x="5084850" y="3915800"/>
              <a:ext cx="24125" cy="20675"/>
            </a:xfrm>
            <a:custGeom>
              <a:rect b="b" l="l" r="r" t="t"/>
              <a:pathLst>
                <a:path extrusionOk="0" h="827" w="965">
                  <a:moveTo>
                    <a:pt x="548" y="0"/>
                  </a:moveTo>
                  <a:cubicBezTo>
                    <a:pt x="191" y="0"/>
                    <a:pt x="0" y="453"/>
                    <a:pt x="262" y="703"/>
                  </a:cubicBezTo>
                  <a:cubicBezTo>
                    <a:pt x="348" y="788"/>
                    <a:pt x="453" y="827"/>
                    <a:pt x="556" y="827"/>
                  </a:cubicBezTo>
                  <a:cubicBezTo>
                    <a:pt x="766" y="827"/>
                    <a:pt x="965" y="665"/>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7" name="Google Shape;8427;p7"/>
            <p:cNvSpPr/>
            <p:nvPr/>
          </p:nvSpPr>
          <p:spPr>
            <a:xfrm>
              <a:off x="5115500" y="3946450"/>
              <a:ext cx="24450" cy="20800"/>
            </a:xfrm>
            <a:custGeom>
              <a:rect b="b" l="l" r="r" t="t"/>
              <a:pathLst>
                <a:path extrusionOk="0" h="832" w="978">
                  <a:moveTo>
                    <a:pt x="549" y="0"/>
                  </a:moveTo>
                  <a:lnTo>
                    <a:pt x="560" y="12"/>
                  </a:lnTo>
                  <a:cubicBezTo>
                    <a:pt x="191" y="12"/>
                    <a:pt x="1" y="453"/>
                    <a:pt x="263" y="715"/>
                  </a:cubicBezTo>
                  <a:cubicBezTo>
                    <a:pt x="347" y="795"/>
                    <a:pt x="450" y="831"/>
                    <a:pt x="551" y="831"/>
                  </a:cubicBezTo>
                  <a:cubicBezTo>
                    <a:pt x="763" y="831"/>
                    <a:pt x="965" y="671"/>
                    <a:pt x="965" y="429"/>
                  </a:cubicBezTo>
                  <a:cubicBezTo>
                    <a:pt x="977"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8" name="Google Shape;8428;p7"/>
            <p:cNvSpPr/>
            <p:nvPr/>
          </p:nvSpPr>
          <p:spPr>
            <a:xfrm>
              <a:off x="5085450" y="3977400"/>
              <a:ext cx="28300" cy="20575"/>
            </a:xfrm>
            <a:custGeom>
              <a:rect b="b" l="l" r="r" t="t"/>
              <a:pathLst>
                <a:path extrusionOk="0" h="823" w="1132">
                  <a:moveTo>
                    <a:pt x="524" y="1"/>
                  </a:moveTo>
                  <a:cubicBezTo>
                    <a:pt x="0" y="48"/>
                    <a:pt x="48"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9" name="Google Shape;8429;p7"/>
            <p:cNvSpPr/>
            <p:nvPr/>
          </p:nvSpPr>
          <p:spPr>
            <a:xfrm>
              <a:off x="5115500" y="4008075"/>
              <a:ext cx="24150" cy="20675"/>
            </a:xfrm>
            <a:custGeom>
              <a:rect b="b" l="l" r="r" t="t"/>
              <a:pathLst>
                <a:path extrusionOk="0" h="827" w="966">
                  <a:moveTo>
                    <a:pt x="560" y="0"/>
                  </a:moveTo>
                  <a:cubicBezTo>
                    <a:pt x="191" y="0"/>
                    <a:pt x="1" y="441"/>
                    <a:pt x="263" y="702"/>
                  </a:cubicBezTo>
                  <a:cubicBezTo>
                    <a:pt x="349" y="788"/>
                    <a:pt x="454" y="827"/>
                    <a:pt x="556" y="827"/>
                  </a:cubicBezTo>
                  <a:cubicBezTo>
                    <a:pt x="766" y="827"/>
                    <a:pt x="965" y="665"/>
                    <a:pt x="965" y="417"/>
                  </a:cubicBezTo>
                  <a:cubicBezTo>
                    <a:pt x="965" y="191"/>
                    <a:pt x="787"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0" name="Google Shape;8430;p7"/>
            <p:cNvSpPr/>
            <p:nvPr/>
          </p:nvSpPr>
          <p:spPr>
            <a:xfrm>
              <a:off x="5086050" y="4039025"/>
              <a:ext cx="25325" cy="17275"/>
            </a:xfrm>
            <a:custGeom>
              <a:rect b="b" l="l" r="r" t="t"/>
              <a:pathLst>
                <a:path extrusionOk="0" h="691" w="1013">
                  <a:moveTo>
                    <a:pt x="500" y="0"/>
                  </a:moveTo>
                  <a:cubicBezTo>
                    <a:pt x="0" y="0"/>
                    <a:pt x="83" y="691"/>
                    <a:pt x="512" y="691"/>
                  </a:cubicBezTo>
                  <a:cubicBezTo>
                    <a:pt x="929" y="691"/>
                    <a:pt x="1012" y="0"/>
                    <a:pt x="51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1" name="Google Shape;8431;p7"/>
            <p:cNvSpPr/>
            <p:nvPr/>
          </p:nvSpPr>
          <p:spPr>
            <a:xfrm>
              <a:off x="5115600" y="4069675"/>
              <a:ext cx="24050" cy="20700"/>
            </a:xfrm>
            <a:custGeom>
              <a:rect b="b" l="l" r="r" t="t"/>
              <a:pathLst>
                <a:path extrusionOk="0" h="828" w="962">
                  <a:moveTo>
                    <a:pt x="542" y="0"/>
                  </a:moveTo>
                  <a:cubicBezTo>
                    <a:pt x="182" y="0"/>
                    <a:pt x="0" y="445"/>
                    <a:pt x="259" y="703"/>
                  </a:cubicBezTo>
                  <a:cubicBezTo>
                    <a:pt x="341" y="789"/>
                    <a:pt x="444" y="827"/>
                    <a:pt x="547" y="827"/>
                  </a:cubicBezTo>
                  <a:cubicBezTo>
                    <a:pt x="757" y="827"/>
                    <a:pt x="961" y="665"/>
                    <a:pt x="961" y="417"/>
                  </a:cubicBezTo>
                  <a:cubicBezTo>
                    <a:pt x="961" y="191"/>
                    <a:pt x="783" y="1"/>
                    <a:pt x="556" y="1"/>
                  </a:cubicBezTo>
                  <a:cubicBezTo>
                    <a:pt x="552" y="0"/>
                    <a:pt x="547"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2" name="Google Shape;8432;p7"/>
            <p:cNvSpPr/>
            <p:nvPr/>
          </p:nvSpPr>
          <p:spPr>
            <a:xfrm>
              <a:off x="5085450" y="4100325"/>
              <a:ext cx="28300" cy="20575"/>
            </a:xfrm>
            <a:custGeom>
              <a:rect b="b" l="l" r="r" t="t"/>
              <a:pathLst>
                <a:path extrusionOk="0" h="823" w="1132">
                  <a:moveTo>
                    <a:pt x="524" y="1"/>
                  </a:moveTo>
                  <a:cubicBezTo>
                    <a:pt x="0" y="49"/>
                    <a:pt x="48" y="822"/>
                    <a:pt x="560" y="822"/>
                  </a:cubicBezTo>
                  <a:cubicBezTo>
                    <a:pt x="1084" y="822"/>
                    <a:pt x="1131" y="49"/>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3" name="Google Shape;8433;p7"/>
            <p:cNvSpPr/>
            <p:nvPr/>
          </p:nvSpPr>
          <p:spPr>
            <a:xfrm>
              <a:off x="5115600" y="4131275"/>
              <a:ext cx="24050" cy="20425"/>
            </a:xfrm>
            <a:custGeom>
              <a:rect b="b" l="l" r="r" t="t"/>
              <a:pathLst>
                <a:path extrusionOk="0" h="817" w="962">
                  <a:moveTo>
                    <a:pt x="542" y="1"/>
                  </a:moveTo>
                  <a:cubicBezTo>
                    <a:pt x="182" y="1"/>
                    <a:pt x="0" y="433"/>
                    <a:pt x="259" y="692"/>
                  </a:cubicBezTo>
                  <a:cubicBezTo>
                    <a:pt x="345" y="778"/>
                    <a:pt x="450" y="816"/>
                    <a:pt x="552" y="816"/>
                  </a:cubicBezTo>
                  <a:cubicBezTo>
                    <a:pt x="762" y="816"/>
                    <a:pt x="961" y="654"/>
                    <a:pt x="961" y="406"/>
                  </a:cubicBezTo>
                  <a:cubicBezTo>
                    <a:pt x="961" y="192"/>
                    <a:pt x="783" y="1"/>
                    <a:pt x="556" y="1"/>
                  </a:cubicBez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4" name="Google Shape;8434;p7"/>
            <p:cNvSpPr/>
            <p:nvPr/>
          </p:nvSpPr>
          <p:spPr>
            <a:xfrm>
              <a:off x="5057775" y="3583600"/>
              <a:ext cx="20250" cy="14625"/>
            </a:xfrm>
            <a:custGeom>
              <a:rect b="b" l="l" r="r" t="t"/>
              <a:pathLst>
                <a:path extrusionOk="0" h="585" w="810">
                  <a:moveTo>
                    <a:pt x="762" y="1"/>
                  </a:moveTo>
                  <a:lnTo>
                    <a:pt x="0" y="227"/>
                  </a:lnTo>
                  <a:cubicBezTo>
                    <a:pt x="24" y="429"/>
                    <a:pt x="191" y="584"/>
                    <a:pt x="393" y="584"/>
                  </a:cubicBezTo>
                  <a:cubicBezTo>
                    <a:pt x="619" y="584"/>
                    <a:pt x="810" y="406"/>
                    <a:pt x="810" y="179"/>
                  </a:cubicBezTo>
                  <a:cubicBezTo>
                    <a:pt x="798" y="120"/>
                    <a:pt x="786" y="48"/>
                    <a:pt x="7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5" name="Google Shape;8435;p7"/>
            <p:cNvSpPr/>
            <p:nvPr/>
          </p:nvSpPr>
          <p:spPr>
            <a:xfrm>
              <a:off x="5022925" y="3608600"/>
              <a:ext cx="24150" cy="20500"/>
            </a:xfrm>
            <a:custGeom>
              <a:rect b="b" l="l" r="r" t="t"/>
              <a:pathLst>
                <a:path extrusionOk="0" h="820" w="966">
                  <a:moveTo>
                    <a:pt x="561" y="1"/>
                  </a:moveTo>
                  <a:cubicBezTo>
                    <a:pt x="191" y="1"/>
                    <a:pt x="1" y="441"/>
                    <a:pt x="263" y="703"/>
                  </a:cubicBezTo>
                  <a:cubicBezTo>
                    <a:pt x="347" y="783"/>
                    <a:pt x="449" y="819"/>
                    <a:pt x="549" y="819"/>
                  </a:cubicBezTo>
                  <a:cubicBezTo>
                    <a:pt x="762" y="819"/>
                    <a:pt x="965" y="657"/>
                    <a:pt x="965" y="406"/>
                  </a:cubicBezTo>
                  <a:cubicBezTo>
                    <a:pt x="965" y="179"/>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6" name="Google Shape;8436;p7"/>
            <p:cNvSpPr/>
            <p:nvPr/>
          </p:nvSpPr>
          <p:spPr>
            <a:xfrm>
              <a:off x="5054500" y="3639275"/>
              <a:ext cx="28000" cy="20550"/>
            </a:xfrm>
            <a:custGeom>
              <a:rect b="b" l="l" r="r" t="t"/>
              <a:pathLst>
                <a:path extrusionOk="0" h="822" w="1120">
                  <a:moveTo>
                    <a:pt x="524" y="0"/>
                  </a:moveTo>
                  <a:cubicBezTo>
                    <a:pt x="0" y="48"/>
                    <a:pt x="36" y="822"/>
                    <a:pt x="560" y="822"/>
                  </a:cubicBezTo>
                  <a:cubicBezTo>
                    <a:pt x="1084" y="822"/>
                    <a:pt x="1119" y="48"/>
                    <a:pt x="5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7" name="Google Shape;8437;p7"/>
            <p:cNvSpPr/>
            <p:nvPr/>
          </p:nvSpPr>
          <p:spPr>
            <a:xfrm>
              <a:off x="5022925" y="3669925"/>
              <a:ext cx="24150" cy="20625"/>
            </a:xfrm>
            <a:custGeom>
              <a:rect b="b" l="l" r="r" t="t"/>
              <a:pathLst>
                <a:path extrusionOk="0" h="825" w="966">
                  <a:moveTo>
                    <a:pt x="561" y="1"/>
                  </a:moveTo>
                  <a:cubicBezTo>
                    <a:pt x="191" y="1"/>
                    <a:pt x="1" y="441"/>
                    <a:pt x="263" y="703"/>
                  </a:cubicBezTo>
                  <a:cubicBezTo>
                    <a:pt x="347" y="787"/>
                    <a:pt x="450" y="825"/>
                    <a:pt x="551" y="825"/>
                  </a:cubicBezTo>
                  <a:cubicBezTo>
                    <a:pt x="763" y="825"/>
                    <a:pt x="965" y="659"/>
                    <a:pt x="965" y="417"/>
                  </a:cubicBezTo>
                  <a:cubicBezTo>
                    <a:pt x="965" y="191"/>
                    <a:pt x="787" y="1"/>
                    <a:pt x="5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8" name="Google Shape;8438;p7"/>
            <p:cNvSpPr/>
            <p:nvPr/>
          </p:nvSpPr>
          <p:spPr>
            <a:xfrm>
              <a:off x="5053900" y="3700575"/>
              <a:ext cx="24125" cy="20700"/>
            </a:xfrm>
            <a:custGeom>
              <a:rect b="b" l="l" r="r" t="t"/>
              <a:pathLst>
                <a:path extrusionOk="0" h="828" w="965">
                  <a:moveTo>
                    <a:pt x="548" y="1"/>
                  </a:moveTo>
                  <a:cubicBezTo>
                    <a:pt x="179" y="1"/>
                    <a:pt x="0" y="453"/>
                    <a:pt x="250" y="703"/>
                  </a:cubicBezTo>
                  <a:cubicBezTo>
                    <a:pt x="336" y="789"/>
                    <a:pt x="442" y="828"/>
                    <a:pt x="547" y="828"/>
                  </a:cubicBezTo>
                  <a:cubicBezTo>
                    <a:pt x="760" y="828"/>
                    <a:pt x="965" y="666"/>
                    <a:pt x="965" y="418"/>
                  </a:cubicBezTo>
                  <a:cubicBezTo>
                    <a:pt x="953"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9" name="Google Shape;8439;p7"/>
            <p:cNvSpPr/>
            <p:nvPr/>
          </p:nvSpPr>
          <p:spPr>
            <a:xfrm>
              <a:off x="5022925" y="3731550"/>
              <a:ext cx="24150" cy="20475"/>
            </a:xfrm>
            <a:custGeom>
              <a:rect b="b" l="l" r="r" t="t"/>
              <a:pathLst>
                <a:path extrusionOk="0" h="819" w="966">
                  <a:moveTo>
                    <a:pt x="561" y="0"/>
                  </a:moveTo>
                  <a:cubicBezTo>
                    <a:pt x="191" y="0"/>
                    <a:pt x="1" y="441"/>
                    <a:pt x="263" y="703"/>
                  </a:cubicBezTo>
                  <a:cubicBezTo>
                    <a:pt x="347" y="783"/>
                    <a:pt x="449" y="819"/>
                    <a:pt x="549" y="819"/>
                  </a:cubicBezTo>
                  <a:cubicBezTo>
                    <a:pt x="762" y="819"/>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0" name="Google Shape;8440;p7"/>
            <p:cNvSpPr/>
            <p:nvPr/>
          </p:nvSpPr>
          <p:spPr>
            <a:xfrm>
              <a:off x="5053900" y="3762200"/>
              <a:ext cx="24125" cy="20625"/>
            </a:xfrm>
            <a:custGeom>
              <a:rect b="b" l="l" r="r" t="t"/>
              <a:pathLst>
                <a:path extrusionOk="0" h="825" w="965">
                  <a:moveTo>
                    <a:pt x="548" y="0"/>
                  </a:moveTo>
                  <a:cubicBezTo>
                    <a:pt x="179" y="0"/>
                    <a:pt x="0" y="441"/>
                    <a:pt x="262" y="703"/>
                  </a:cubicBezTo>
                  <a:cubicBezTo>
                    <a:pt x="342" y="787"/>
                    <a:pt x="443" y="824"/>
                    <a:pt x="543"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1" name="Google Shape;8441;p7"/>
            <p:cNvSpPr/>
            <p:nvPr/>
          </p:nvSpPr>
          <p:spPr>
            <a:xfrm>
              <a:off x="5022925"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2" name="Google Shape;8442;p7"/>
            <p:cNvSpPr/>
            <p:nvPr/>
          </p:nvSpPr>
          <p:spPr>
            <a:xfrm>
              <a:off x="505390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3" name="Google Shape;8443;p7"/>
            <p:cNvSpPr/>
            <p:nvPr/>
          </p:nvSpPr>
          <p:spPr>
            <a:xfrm>
              <a:off x="5022925" y="3854475"/>
              <a:ext cx="24150" cy="20625"/>
            </a:xfrm>
            <a:custGeom>
              <a:rect b="b" l="l" r="r" t="t"/>
              <a:pathLst>
                <a:path extrusionOk="0" h="825" w="966">
                  <a:moveTo>
                    <a:pt x="561" y="0"/>
                  </a:moveTo>
                  <a:cubicBezTo>
                    <a:pt x="191" y="0"/>
                    <a:pt x="1" y="441"/>
                    <a:pt x="263" y="703"/>
                  </a:cubicBezTo>
                  <a:cubicBezTo>
                    <a:pt x="347" y="787"/>
                    <a:pt x="449" y="824"/>
                    <a:pt x="549" y="824"/>
                  </a:cubicBezTo>
                  <a:cubicBezTo>
                    <a:pt x="762" y="824"/>
                    <a:pt x="965" y="656"/>
                    <a:pt x="965" y="405"/>
                  </a:cubicBezTo>
                  <a:cubicBezTo>
                    <a:pt x="965" y="179"/>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4" name="Google Shape;8444;p7"/>
            <p:cNvSpPr/>
            <p:nvPr/>
          </p:nvSpPr>
          <p:spPr>
            <a:xfrm>
              <a:off x="5053900"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5" name="Google Shape;8445;p7"/>
            <p:cNvSpPr/>
            <p:nvPr/>
          </p:nvSpPr>
          <p:spPr>
            <a:xfrm>
              <a:off x="5022925" y="3915800"/>
              <a:ext cx="24150" cy="20675"/>
            </a:xfrm>
            <a:custGeom>
              <a:rect b="b" l="l" r="r" t="t"/>
              <a:pathLst>
                <a:path extrusionOk="0" h="827" w="966">
                  <a:moveTo>
                    <a:pt x="561" y="0"/>
                  </a:moveTo>
                  <a:cubicBezTo>
                    <a:pt x="191" y="0"/>
                    <a:pt x="1" y="453"/>
                    <a:pt x="263" y="703"/>
                  </a:cubicBezTo>
                  <a:cubicBezTo>
                    <a:pt x="349" y="788"/>
                    <a:pt x="454" y="827"/>
                    <a:pt x="556" y="827"/>
                  </a:cubicBezTo>
                  <a:cubicBezTo>
                    <a:pt x="766" y="827"/>
                    <a:pt x="965" y="665"/>
                    <a:pt x="965" y="417"/>
                  </a:cubicBezTo>
                  <a:cubicBezTo>
                    <a:pt x="965" y="191"/>
                    <a:pt x="787" y="0"/>
                    <a:pt x="5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6" name="Google Shape;8446;p7"/>
            <p:cNvSpPr/>
            <p:nvPr/>
          </p:nvSpPr>
          <p:spPr>
            <a:xfrm>
              <a:off x="5054500" y="3946225"/>
              <a:ext cx="28000" cy="20775"/>
            </a:xfrm>
            <a:custGeom>
              <a:rect b="b" l="l" r="r" t="t"/>
              <a:pathLst>
                <a:path extrusionOk="0" h="831" w="1120">
                  <a:moveTo>
                    <a:pt x="560" y="1"/>
                  </a:moveTo>
                  <a:cubicBezTo>
                    <a:pt x="548" y="1"/>
                    <a:pt x="536" y="3"/>
                    <a:pt x="524" y="9"/>
                  </a:cubicBezTo>
                  <a:cubicBezTo>
                    <a:pt x="0" y="57"/>
                    <a:pt x="36" y="831"/>
                    <a:pt x="560" y="831"/>
                  </a:cubicBezTo>
                  <a:cubicBezTo>
                    <a:pt x="1084" y="831"/>
                    <a:pt x="1119" y="57"/>
                    <a:pt x="595" y="9"/>
                  </a:cubicBezTo>
                  <a:cubicBezTo>
                    <a:pt x="583" y="3"/>
                    <a:pt x="572"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7" name="Google Shape;8447;p7"/>
            <p:cNvSpPr/>
            <p:nvPr/>
          </p:nvSpPr>
          <p:spPr>
            <a:xfrm>
              <a:off x="5022925" y="3977100"/>
              <a:ext cx="24150" cy="20650"/>
            </a:xfrm>
            <a:custGeom>
              <a:rect b="b" l="l" r="r" t="t"/>
              <a:pathLst>
                <a:path extrusionOk="0" h="826" w="966">
                  <a:moveTo>
                    <a:pt x="561" y="1"/>
                  </a:moveTo>
                  <a:cubicBezTo>
                    <a:pt x="191" y="1"/>
                    <a:pt x="1" y="441"/>
                    <a:pt x="263" y="703"/>
                  </a:cubicBezTo>
                  <a:cubicBezTo>
                    <a:pt x="347" y="788"/>
                    <a:pt x="450" y="825"/>
                    <a:pt x="551" y="825"/>
                  </a:cubicBezTo>
                  <a:cubicBezTo>
                    <a:pt x="763" y="825"/>
                    <a:pt x="965" y="660"/>
                    <a:pt x="965" y="417"/>
                  </a:cubicBezTo>
                  <a:cubicBezTo>
                    <a:pt x="954" y="198"/>
                    <a:pt x="786" y="24"/>
                    <a:pt x="581" y="24"/>
                  </a:cubicBezTo>
                  <a:cubicBezTo>
                    <a:pt x="574" y="24"/>
                    <a:pt x="567" y="24"/>
                    <a:pt x="561" y="25"/>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8" name="Google Shape;8448;p7"/>
            <p:cNvSpPr/>
            <p:nvPr/>
          </p:nvSpPr>
          <p:spPr>
            <a:xfrm>
              <a:off x="5053900" y="4007775"/>
              <a:ext cx="24125" cy="20625"/>
            </a:xfrm>
            <a:custGeom>
              <a:rect b="b" l="l" r="r" t="t"/>
              <a:pathLst>
                <a:path extrusionOk="0" h="825" w="965">
                  <a:moveTo>
                    <a:pt x="548" y="0"/>
                  </a:moveTo>
                  <a:cubicBezTo>
                    <a:pt x="179" y="0"/>
                    <a:pt x="0" y="441"/>
                    <a:pt x="262" y="703"/>
                  </a:cubicBezTo>
                  <a:cubicBezTo>
                    <a:pt x="343" y="787"/>
                    <a:pt x="444" y="824"/>
                    <a:pt x="545" y="824"/>
                  </a:cubicBezTo>
                  <a:cubicBezTo>
                    <a:pt x="757" y="824"/>
                    <a:pt x="965" y="659"/>
                    <a:pt x="965"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9" name="Google Shape;8449;p7"/>
            <p:cNvSpPr/>
            <p:nvPr/>
          </p:nvSpPr>
          <p:spPr>
            <a:xfrm>
              <a:off x="5036925" y="4028625"/>
              <a:ext cx="19975" cy="20200"/>
            </a:xfrm>
            <a:custGeom>
              <a:rect b="b" l="l" r="r" t="t"/>
              <a:pathLst>
                <a:path extrusionOk="0" h="808" w="799">
                  <a:moveTo>
                    <a:pt x="383" y="1"/>
                  </a:moveTo>
                  <a:cubicBezTo>
                    <a:pt x="189" y="1"/>
                    <a:pt x="1" y="126"/>
                    <a:pt x="1" y="392"/>
                  </a:cubicBezTo>
                  <a:lnTo>
                    <a:pt x="1" y="416"/>
                  </a:lnTo>
                  <a:cubicBezTo>
                    <a:pt x="1" y="682"/>
                    <a:pt x="189" y="808"/>
                    <a:pt x="383" y="808"/>
                  </a:cubicBezTo>
                  <a:cubicBezTo>
                    <a:pt x="588" y="808"/>
                    <a:pt x="798" y="668"/>
                    <a:pt x="798" y="404"/>
                  </a:cubicBezTo>
                  <a:cubicBezTo>
                    <a:pt x="798" y="141"/>
                    <a:pt x="588" y="1"/>
                    <a:pt x="3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0" name="Google Shape;8450;p7"/>
            <p:cNvSpPr/>
            <p:nvPr/>
          </p:nvSpPr>
          <p:spPr>
            <a:xfrm>
              <a:off x="5053900" y="4069675"/>
              <a:ext cx="24125" cy="20625"/>
            </a:xfrm>
            <a:custGeom>
              <a:rect b="b" l="l" r="r" t="t"/>
              <a:pathLst>
                <a:path extrusionOk="0" h="825" w="965">
                  <a:moveTo>
                    <a:pt x="548" y="1"/>
                  </a:moveTo>
                  <a:cubicBezTo>
                    <a:pt x="179" y="1"/>
                    <a:pt x="0" y="441"/>
                    <a:pt x="250" y="703"/>
                  </a:cubicBezTo>
                  <a:cubicBezTo>
                    <a:pt x="334" y="787"/>
                    <a:pt x="437" y="825"/>
                    <a:pt x="537" y="825"/>
                  </a:cubicBezTo>
                  <a:cubicBezTo>
                    <a:pt x="751" y="825"/>
                    <a:pt x="957" y="656"/>
                    <a:pt x="965" y="405"/>
                  </a:cubicBezTo>
                  <a:cubicBezTo>
                    <a:pt x="965" y="179"/>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1" name="Google Shape;8451;p7"/>
            <p:cNvSpPr/>
            <p:nvPr/>
          </p:nvSpPr>
          <p:spPr>
            <a:xfrm>
              <a:off x="5022925" y="4100325"/>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61"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2" name="Google Shape;8452;p7"/>
            <p:cNvSpPr/>
            <p:nvPr/>
          </p:nvSpPr>
          <p:spPr>
            <a:xfrm>
              <a:off x="5062225" y="4131300"/>
              <a:ext cx="14900" cy="6875"/>
            </a:xfrm>
            <a:custGeom>
              <a:rect b="b" l="l" r="r" t="t"/>
              <a:pathLst>
                <a:path extrusionOk="0" h="275" w="596">
                  <a:moveTo>
                    <a:pt x="215" y="0"/>
                  </a:moveTo>
                  <a:cubicBezTo>
                    <a:pt x="132" y="0"/>
                    <a:pt x="60" y="24"/>
                    <a:pt x="1" y="72"/>
                  </a:cubicBezTo>
                  <a:lnTo>
                    <a:pt x="596" y="274"/>
                  </a:lnTo>
                  <a:cubicBezTo>
                    <a:pt x="536"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3" name="Google Shape;8453;p7"/>
            <p:cNvSpPr/>
            <p:nvPr/>
          </p:nvSpPr>
          <p:spPr>
            <a:xfrm>
              <a:off x="4992275" y="3639275"/>
              <a:ext cx="24150" cy="20625"/>
            </a:xfrm>
            <a:custGeom>
              <a:rect b="b" l="l" r="r" t="t"/>
              <a:pathLst>
                <a:path extrusionOk="0" h="825" w="966">
                  <a:moveTo>
                    <a:pt x="548" y="0"/>
                  </a:moveTo>
                  <a:cubicBezTo>
                    <a:pt x="191" y="0"/>
                    <a:pt x="1" y="441"/>
                    <a:pt x="263" y="703"/>
                  </a:cubicBezTo>
                  <a:cubicBezTo>
                    <a:pt x="343" y="787"/>
                    <a:pt x="444" y="825"/>
                    <a:pt x="543" y="825"/>
                  </a:cubicBezTo>
                  <a:cubicBezTo>
                    <a:pt x="752" y="825"/>
                    <a:pt x="957" y="659"/>
                    <a:pt x="965" y="417"/>
                  </a:cubicBezTo>
                  <a:lnTo>
                    <a:pt x="965" y="405"/>
                  </a:lnTo>
                  <a:cubicBezTo>
                    <a:pt x="965"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4" name="Google Shape;8454;p7"/>
            <p:cNvSpPr/>
            <p:nvPr/>
          </p:nvSpPr>
          <p:spPr>
            <a:xfrm>
              <a:off x="4961625" y="3669925"/>
              <a:ext cx="23825" cy="20700"/>
            </a:xfrm>
            <a:custGeom>
              <a:rect b="b" l="l" r="r" t="t"/>
              <a:pathLst>
                <a:path extrusionOk="0" h="828" w="953">
                  <a:moveTo>
                    <a:pt x="548" y="1"/>
                  </a:moveTo>
                  <a:cubicBezTo>
                    <a:pt x="179" y="1"/>
                    <a:pt x="0" y="441"/>
                    <a:pt x="250" y="703"/>
                  </a:cubicBezTo>
                  <a:cubicBezTo>
                    <a:pt x="336" y="789"/>
                    <a:pt x="441" y="827"/>
                    <a:pt x="544" y="827"/>
                  </a:cubicBezTo>
                  <a:cubicBezTo>
                    <a:pt x="754" y="827"/>
                    <a:pt x="953" y="665"/>
                    <a:pt x="953" y="417"/>
                  </a:cubicBezTo>
                  <a:cubicBezTo>
                    <a:pt x="953" y="191"/>
                    <a:pt x="774" y="12"/>
                    <a:pt x="548" y="12"/>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5" name="Google Shape;8455;p7"/>
            <p:cNvSpPr/>
            <p:nvPr/>
          </p:nvSpPr>
          <p:spPr>
            <a:xfrm>
              <a:off x="4990875" y="3700525"/>
              <a:ext cx="27625" cy="20625"/>
            </a:xfrm>
            <a:custGeom>
              <a:rect b="b" l="l" r="r" t="t"/>
              <a:pathLst>
                <a:path extrusionOk="0" h="825" w="1105">
                  <a:moveTo>
                    <a:pt x="560" y="1"/>
                  </a:moveTo>
                  <a:cubicBezTo>
                    <a:pt x="64" y="1"/>
                    <a:pt x="1" y="778"/>
                    <a:pt x="533" y="824"/>
                  </a:cubicBezTo>
                  <a:lnTo>
                    <a:pt x="604" y="824"/>
                  </a:lnTo>
                  <a:cubicBezTo>
                    <a:pt x="1104" y="789"/>
                    <a:pt x="1104" y="51"/>
                    <a:pt x="604" y="3"/>
                  </a:cubicBezTo>
                  <a:cubicBezTo>
                    <a:pt x="589" y="2"/>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6" name="Google Shape;8456;p7"/>
            <p:cNvSpPr/>
            <p:nvPr/>
          </p:nvSpPr>
          <p:spPr>
            <a:xfrm>
              <a:off x="4961700" y="3731525"/>
              <a:ext cx="23750" cy="20425"/>
            </a:xfrm>
            <a:custGeom>
              <a:rect b="b" l="l" r="r" t="t"/>
              <a:pathLst>
                <a:path extrusionOk="0" h="817" w="950">
                  <a:moveTo>
                    <a:pt x="530" y="1"/>
                  </a:moveTo>
                  <a:cubicBezTo>
                    <a:pt x="171" y="1"/>
                    <a:pt x="1" y="433"/>
                    <a:pt x="247" y="692"/>
                  </a:cubicBezTo>
                  <a:cubicBezTo>
                    <a:pt x="334" y="778"/>
                    <a:pt x="439" y="817"/>
                    <a:pt x="542" y="817"/>
                  </a:cubicBezTo>
                  <a:cubicBezTo>
                    <a:pt x="752" y="817"/>
                    <a:pt x="950" y="657"/>
                    <a:pt x="950" y="418"/>
                  </a:cubicBezTo>
                  <a:cubicBezTo>
                    <a:pt x="950" y="192"/>
                    <a:pt x="771" y="1"/>
                    <a:pt x="545"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7" name="Google Shape;8457;p7"/>
            <p:cNvSpPr/>
            <p:nvPr/>
          </p:nvSpPr>
          <p:spPr>
            <a:xfrm>
              <a:off x="4992275" y="3762200"/>
              <a:ext cx="24150" cy="20500"/>
            </a:xfrm>
            <a:custGeom>
              <a:rect b="b" l="l" r="r" t="t"/>
              <a:pathLst>
                <a:path extrusionOk="0" h="820" w="966">
                  <a:moveTo>
                    <a:pt x="548" y="0"/>
                  </a:moveTo>
                  <a:cubicBezTo>
                    <a:pt x="191" y="0"/>
                    <a:pt x="1" y="441"/>
                    <a:pt x="263" y="703"/>
                  </a:cubicBezTo>
                  <a:cubicBezTo>
                    <a:pt x="343" y="783"/>
                    <a:pt x="443" y="819"/>
                    <a:pt x="543" y="819"/>
                  </a:cubicBezTo>
                  <a:cubicBezTo>
                    <a:pt x="752" y="819"/>
                    <a:pt x="957" y="659"/>
                    <a:pt x="965" y="417"/>
                  </a:cubicBezTo>
                  <a:cubicBezTo>
                    <a:pt x="965"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8" name="Google Shape;8458;p7"/>
            <p:cNvSpPr/>
            <p:nvPr/>
          </p:nvSpPr>
          <p:spPr>
            <a:xfrm>
              <a:off x="4961625" y="379285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9" name="Google Shape;8459;p7"/>
            <p:cNvSpPr/>
            <p:nvPr/>
          </p:nvSpPr>
          <p:spPr>
            <a:xfrm>
              <a:off x="4992375" y="3823800"/>
              <a:ext cx="24050" cy="20425"/>
            </a:xfrm>
            <a:custGeom>
              <a:rect b="b" l="l" r="r" t="t"/>
              <a:pathLst>
                <a:path extrusionOk="0" h="817" w="962">
                  <a:moveTo>
                    <a:pt x="530" y="1"/>
                  </a:moveTo>
                  <a:cubicBezTo>
                    <a:pt x="182" y="1"/>
                    <a:pt x="0" y="433"/>
                    <a:pt x="259" y="692"/>
                  </a:cubicBezTo>
                  <a:cubicBezTo>
                    <a:pt x="341" y="778"/>
                    <a:pt x="444" y="816"/>
                    <a:pt x="546" y="816"/>
                  </a:cubicBezTo>
                  <a:cubicBezTo>
                    <a:pt x="752" y="816"/>
                    <a:pt x="953" y="657"/>
                    <a:pt x="961" y="418"/>
                  </a:cubicBezTo>
                  <a:cubicBezTo>
                    <a:pt x="961" y="192"/>
                    <a:pt x="771" y="1"/>
                    <a:pt x="544" y="1"/>
                  </a:cubicBezTo>
                  <a:cubicBezTo>
                    <a:pt x="540" y="1"/>
                    <a:pt x="535" y="1"/>
                    <a:pt x="53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0" name="Google Shape;8460;p7"/>
            <p:cNvSpPr/>
            <p:nvPr/>
          </p:nvSpPr>
          <p:spPr>
            <a:xfrm>
              <a:off x="4960225" y="3854425"/>
              <a:ext cx="27625" cy="20600"/>
            </a:xfrm>
            <a:custGeom>
              <a:rect b="b" l="l" r="r" t="t"/>
              <a:pathLst>
                <a:path extrusionOk="0" h="824" w="1105">
                  <a:moveTo>
                    <a:pt x="558" y="0"/>
                  </a:moveTo>
                  <a:cubicBezTo>
                    <a:pt x="53" y="0"/>
                    <a:pt x="0" y="766"/>
                    <a:pt x="533"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1" name="Google Shape;8461;p7"/>
            <p:cNvSpPr/>
            <p:nvPr/>
          </p:nvSpPr>
          <p:spPr>
            <a:xfrm>
              <a:off x="4990875" y="3885075"/>
              <a:ext cx="27625" cy="20625"/>
            </a:xfrm>
            <a:custGeom>
              <a:rect b="b" l="l" r="r" t="t"/>
              <a:pathLst>
                <a:path extrusionOk="0" h="825" w="1105">
                  <a:moveTo>
                    <a:pt x="560" y="1"/>
                  </a:moveTo>
                  <a:cubicBezTo>
                    <a:pt x="64" y="1"/>
                    <a:pt x="1" y="778"/>
                    <a:pt x="533" y="824"/>
                  </a:cubicBezTo>
                  <a:lnTo>
                    <a:pt x="604" y="824"/>
                  </a:lnTo>
                  <a:cubicBezTo>
                    <a:pt x="1104" y="777"/>
                    <a:pt x="1104" y="50"/>
                    <a:pt x="604" y="3"/>
                  </a:cubicBezTo>
                  <a:cubicBezTo>
                    <a:pt x="589" y="1"/>
                    <a:pt x="575"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2" name="Google Shape;8462;p7"/>
            <p:cNvSpPr/>
            <p:nvPr/>
          </p:nvSpPr>
          <p:spPr>
            <a:xfrm>
              <a:off x="4961625" y="3915800"/>
              <a:ext cx="23825" cy="20675"/>
            </a:xfrm>
            <a:custGeom>
              <a:rect b="b" l="l" r="r" t="t"/>
              <a:pathLst>
                <a:path extrusionOk="0" h="827" w="953">
                  <a:moveTo>
                    <a:pt x="548" y="0"/>
                  </a:moveTo>
                  <a:cubicBezTo>
                    <a:pt x="179" y="0"/>
                    <a:pt x="0" y="441"/>
                    <a:pt x="250" y="703"/>
                  </a:cubicBezTo>
                  <a:cubicBezTo>
                    <a:pt x="336" y="788"/>
                    <a:pt x="441" y="827"/>
                    <a:pt x="544" y="827"/>
                  </a:cubicBezTo>
                  <a:cubicBezTo>
                    <a:pt x="754" y="827"/>
                    <a:pt x="953" y="665"/>
                    <a:pt x="953" y="417"/>
                  </a:cubicBezTo>
                  <a:cubicBezTo>
                    <a:pt x="953"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3" name="Google Shape;8463;p7"/>
            <p:cNvSpPr/>
            <p:nvPr/>
          </p:nvSpPr>
          <p:spPr>
            <a:xfrm>
              <a:off x="4992275" y="3946450"/>
              <a:ext cx="24150" cy="20800"/>
            </a:xfrm>
            <a:custGeom>
              <a:rect b="b" l="l" r="r" t="t"/>
              <a:pathLst>
                <a:path extrusionOk="0" h="832" w="966">
                  <a:moveTo>
                    <a:pt x="548" y="0"/>
                  </a:moveTo>
                  <a:lnTo>
                    <a:pt x="548" y="12"/>
                  </a:lnTo>
                  <a:cubicBezTo>
                    <a:pt x="191" y="12"/>
                    <a:pt x="1" y="453"/>
                    <a:pt x="263" y="715"/>
                  </a:cubicBezTo>
                  <a:cubicBezTo>
                    <a:pt x="343" y="795"/>
                    <a:pt x="443" y="831"/>
                    <a:pt x="543" y="831"/>
                  </a:cubicBezTo>
                  <a:cubicBezTo>
                    <a:pt x="752" y="831"/>
                    <a:pt x="957" y="671"/>
                    <a:pt x="965" y="429"/>
                  </a:cubicBezTo>
                  <a:cubicBezTo>
                    <a:pt x="965" y="203"/>
                    <a:pt x="786"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4" name="Google Shape;8464;p7"/>
            <p:cNvSpPr/>
            <p:nvPr/>
          </p:nvSpPr>
          <p:spPr>
            <a:xfrm>
              <a:off x="4961625" y="3977400"/>
              <a:ext cx="23825" cy="20700"/>
            </a:xfrm>
            <a:custGeom>
              <a:rect b="b" l="l" r="r" t="t"/>
              <a:pathLst>
                <a:path extrusionOk="0" h="828" w="953">
                  <a:moveTo>
                    <a:pt x="548" y="1"/>
                  </a:moveTo>
                  <a:cubicBezTo>
                    <a:pt x="179" y="1"/>
                    <a:pt x="0" y="441"/>
                    <a:pt x="250" y="703"/>
                  </a:cubicBezTo>
                  <a:cubicBezTo>
                    <a:pt x="336" y="789"/>
                    <a:pt x="441" y="828"/>
                    <a:pt x="544" y="828"/>
                  </a:cubicBezTo>
                  <a:cubicBezTo>
                    <a:pt x="754" y="828"/>
                    <a:pt x="953" y="666"/>
                    <a:pt x="953" y="417"/>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5" name="Google Shape;8465;p7"/>
            <p:cNvSpPr/>
            <p:nvPr/>
          </p:nvSpPr>
          <p:spPr>
            <a:xfrm>
              <a:off x="4990875" y="4008025"/>
              <a:ext cx="27625" cy="20600"/>
            </a:xfrm>
            <a:custGeom>
              <a:rect b="b" l="l" r="r" t="t"/>
              <a:pathLst>
                <a:path extrusionOk="0" h="824" w="1105">
                  <a:moveTo>
                    <a:pt x="560" y="0"/>
                  </a:moveTo>
                  <a:cubicBezTo>
                    <a:pt x="64" y="0"/>
                    <a:pt x="1" y="777"/>
                    <a:pt x="533" y="824"/>
                  </a:cubicBezTo>
                  <a:lnTo>
                    <a:pt x="604" y="824"/>
                  </a:lnTo>
                  <a:cubicBezTo>
                    <a:pt x="1104" y="788"/>
                    <a:pt x="1104" y="50"/>
                    <a:pt x="604" y="2"/>
                  </a:cubicBezTo>
                  <a:cubicBezTo>
                    <a:pt x="589" y="1"/>
                    <a:pt x="575"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6" name="Google Shape;8466;p7"/>
            <p:cNvSpPr/>
            <p:nvPr/>
          </p:nvSpPr>
          <p:spPr>
            <a:xfrm>
              <a:off x="4959600" y="4038875"/>
              <a:ext cx="27950" cy="20700"/>
            </a:xfrm>
            <a:custGeom>
              <a:rect b="b" l="l" r="r" t="t"/>
              <a:pathLst>
                <a:path extrusionOk="0" h="828" w="1118">
                  <a:moveTo>
                    <a:pt x="555" y="1"/>
                  </a:moveTo>
                  <a:cubicBezTo>
                    <a:pt x="51" y="1"/>
                    <a:pt x="0" y="805"/>
                    <a:pt x="558" y="828"/>
                  </a:cubicBezTo>
                  <a:lnTo>
                    <a:pt x="629" y="828"/>
                  </a:lnTo>
                  <a:cubicBezTo>
                    <a:pt x="1117" y="768"/>
                    <a:pt x="1117" y="54"/>
                    <a:pt x="629" y="6"/>
                  </a:cubicBezTo>
                  <a:cubicBezTo>
                    <a:pt x="603" y="3"/>
                    <a:pt x="578" y="1"/>
                    <a:pt x="5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7" name="Google Shape;8467;p7"/>
            <p:cNvSpPr/>
            <p:nvPr/>
          </p:nvSpPr>
          <p:spPr>
            <a:xfrm>
              <a:off x="4992350" y="4069675"/>
              <a:ext cx="24075" cy="20700"/>
            </a:xfrm>
            <a:custGeom>
              <a:rect b="b" l="l" r="r" t="t"/>
              <a:pathLst>
                <a:path extrusionOk="0" h="828" w="963">
                  <a:moveTo>
                    <a:pt x="531" y="0"/>
                  </a:moveTo>
                  <a:cubicBezTo>
                    <a:pt x="172" y="0"/>
                    <a:pt x="1" y="445"/>
                    <a:pt x="248" y="703"/>
                  </a:cubicBezTo>
                  <a:cubicBezTo>
                    <a:pt x="334" y="789"/>
                    <a:pt x="439" y="827"/>
                    <a:pt x="541" y="827"/>
                  </a:cubicBezTo>
                  <a:cubicBezTo>
                    <a:pt x="752" y="827"/>
                    <a:pt x="954" y="665"/>
                    <a:pt x="962" y="417"/>
                  </a:cubicBezTo>
                  <a:cubicBezTo>
                    <a:pt x="962" y="191"/>
                    <a:pt x="772" y="1"/>
                    <a:pt x="545" y="1"/>
                  </a:cubicBezTo>
                  <a:cubicBezTo>
                    <a:pt x="541" y="0"/>
                    <a:pt x="536" y="0"/>
                    <a:pt x="5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8" name="Google Shape;8468;p7"/>
            <p:cNvSpPr/>
            <p:nvPr/>
          </p:nvSpPr>
          <p:spPr>
            <a:xfrm>
              <a:off x="4969950" y="4100325"/>
              <a:ext cx="14900" cy="6875"/>
            </a:xfrm>
            <a:custGeom>
              <a:rect b="b" l="l" r="r" t="t"/>
              <a:pathLst>
                <a:path extrusionOk="0" h="275" w="596">
                  <a:moveTo>
                    <a:pt x="215" y="1"/>
                  </a:moveTo>
                  <a:cubicBezTo>
                    <a:pt x="144" y="1"/>
                    <a:pt x="60" y="25"/>
                    <a:pt x="1" y="72"/>
                  </a:cubicBezTo>
                  <a:lnTo>
                    <a:pt x="596" y="275"/>
                  </a:lnTo>
                  <a:cubicBezTo>
                    <a:pt x="536" y="108"/>
                    <a:pt x="382" y="1"/>
                    <a:pt x="2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9" name="Google Shape;8469;p7"/>
            <p:cNvSpPr/>
            <p:nvPr/>
          </p:nvSpPr>
          <p:spPr>
            <a:xfrm>
              <a:off x="4931550" y="3639275"/>
              <a:ext cx="28000" cy="20550"/>
            </a:xfrm>
            <a:custGeom>
              <a:rect b="b" l="l" r="r" t="t"/>
              <a:pathLst>
                <a:path extrusionOk="0" h="822" w="1120">
                  <a:moveTo>
                    <a:pt x="525" y="0"/>
                  </a:moveTo>
                  <a:cubicBezTo>
                    <a:pt x="1" y="48"/>
                    <a:pt x="36" y="822"/>
                    <a:pt x="560" y="822"/>
                  </a:cubicBezTo>
                  <a:cubicBezTo>
                    <a:pt x="1072"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0" name="Google Shape;8470;p7"/>
            <p:cNvSpPr/>
            <p:nvPr/>
          </p:nvSpPr>
          <p:spPr>
            <a:xfrm>
              <a:off x="4899700" y="3669925"/>
              <a:ext cx="24150" cy="20625"/>
            </a:xfrm>
            <a:custGeom>
              <a:rect b="b" l="l" r="r" t="t"/>
              <a:pathLst>
                <a:path extrusionOk="0" h="825" w="966">
                  <a:moveTo>
                    <a:pt x="548" y="1"/>
                  </a:moveTo>
                  <a:cubicBezTo>
                    <a:pt x="191" y="1"/>
                    <a:pt x="1" y="441"/>
                    <a:pt x="263" y="703"/>
                  </a:cubicBezTo>
                  <a:cubicBezTo>
                    <a:pt x="347" y="787"/>
                    <a:pt x="450" y="825"/>
                    <a:pt x="551" y="825"/>
                  </a:cubicBezTo>
                  <a:cubicBezTo>
                    <a:pt x="763" y="825"/>
                    <a:pt x="965" y="659"/>
                    <a:pt x="965" y="417"/>
                  </a:cubicBezTo>
                  <a:cubicBezTo>
                    <a:pt x="965" y="191"/>
                    <a:pt x="787"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1" name="Google Shape;8471;p7"/>
            <p:cNvSpPr/>
            <p:nvPr/>
          </p:nvSpPr>
          <p:spPr>
            <a:xfrm>
              <a:off x="4964900" y="3611875"/>
              <a:ext cx="20250" cy="17300"/>
            </a:xfrm>
            <a:custGeom>
              <a:rect b="b" l="l" r="r" t="t"/>
              <a:pathLst>
                <a:path extrusionOk="0" h="692" w="810">
                  <a:moveTo>
                    <a:pt x="703" y="1"/>
                  </a:moveTo>
                  <a:lnTo>
                    <a:pt x="0" y="215"/>
                  </a:lnTo>
                  <a:lnTo>
                    <a:pt x="0" y="275"/>
                  </a:lnTo>
                  <a:cubicBezTo>
                    <a:pt x="0" y="498"/>
                    <a:pt x="185" y="686"/>
                    <a:pt x="407" y="691"/>
                  </a:cubicBezTo>
                  <a:lnTo>
                    <a:pt x="407" y="691"/>
                  </a:lnTo>
                  <a:cubicBezTo>
                    <a:pt x="632" y="678"/>
                    <a:pt x="810" y="500"/>
                    <a:pt x="810" y="275"/>
                  </a:cubicBezTo>
                  <a:cubicBezTo>
                    <a:pt x="810" y="179"/>
                    <a:pt x="774" y="84"/>
                    <a:pt x="703" y="1"/>
                  </a:cubicBezTo>
                  <a:close/>
                  <a:moveTo>
                    <a:pt x="407" y="691"/>
                  </a:moveTo>
                  <a:cubicBezTo>
                    <a:pt x="407" y="691"/>
                    <a:pt x="406" y="691"/>
                    <a:pt x="405" y="691"/>
                  </a:cubicBezTo>
                  <a:lnTo>
                    <a:pt x="417" y="691"/>
                  </a:lnTo>
                  <a:cubicBezTo>
                    <a:pt x="414" y="691"/>
                    <a:pt x="410" y="691"/>
                    <a:pt x="407" y="69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2" name="Google Shape;8472;p7"/>
            <p:cNvSpPr/>
            <p:nvPr/>
          </p:nvSpPr>
          <p:spPr>
            <a:xfrm>
              <a:off x="4930075" y="3700575"/>
              <a:ext cx="28600" cy="20275"/>
            </a:xfrm>
            <a:custGeom>
              <a:rect b="b" l="l" r="r" t="t"/>
              <a:pathLst>
                <a:path extrusionOk="0" h="811" w="1144">
                  <a:moveTo>
                    <a:pt x="560" y="1"/>
                  </a:moveTo>
                  <a:cubicBezTo>
                    <a:pt x="0" y="13"/>
                    <a:pt x="60" y="811"/>
                    <a:pt x="572" y="811"/>
                  </a:cubicBezTo>
                  <a:cubicBezTo>
                    <a:pt x="1084" y="811"/>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3" name="Google Shape;8473;p7"/>
            <p:cNvSpPr/>
            <p:nvPr/>
          </p:nvSpPr>
          <p:spPr>
            <a:xfrm>
              <a:off x="4899700" y="3731550"/>
              <a:ext cx="24150" cy="20475"/>
            </a:xfrm>
            <a:custGeom>
              <a:rect b="b" l="l" r="r" t="t"/>
              <a:pathLst>
                <a:path extrusionOk="0" h="819" w="966">
                  <a:moveTo>
                    <a:pt x="548" y="0"/>
                  </a:moveTo>
                  <a:cubicBezTo>
                    <a:pt x="191" y="0"/>
                    <a:pt x="1" y="441"/>
                    <a:pt x="263" y="703"/>
                  </a:cubicBezTo>
                  <a:cubicBezTo>
                    <a:pt x="347" y="783"/>
                    <a:pt x="449" y="819"/>
                    <a:pt x="549" y="819"/>
                  </a:cubicBezTo>
                  <a:cubicBezTo>
                    <a:pt x="762" y="819"/>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4" name="Google Shape;8474;p7"/>
            <p:cNvSpPr/>
            <p:nvPr/>
          </p:nvSpPr>
          <p:spPr>
            <a:xfrm>
              <a:off x="4930075" y="3762200"/>
              <a:ext cx="28600" cy="20275"/>
            </a:xfrm>
            <a:custGeom>
              <a:rect b="b" l="l" r="r" t="t"/>
              <a:pathLst>
                <a:path extrusionOk="0" h="811"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5" name="Google Shape;8475;p7"/>
            <p:cNvSpPr/>
            <p:nvPr/>
          </p:nvSpPr>
          <p:spPr>
            <a:xfrm>
              <a:off x="4900300" y="379285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6" name="Google Shape;8476;p7"/>
            <p:cNvSpPr/>
            <p:nvPr/>
          </p:nvSpPr>
          <p:spPr>
            <a:xfrm>
              <a:off x="49303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91"/>
                    <a:pt x="786"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7" name="Google Shape;8477;p7"/>
            <p:cNvSpPr/>
            <p:nvPr/>
          </p:nvSpPr>
          <p:spPr>
            <a:xfrm>
              <a:off x="4899700" y="3854475"/>
              <a:ext cx="24150" cy="20625"/>
            </a:xfrm>
            <a:custGeom>
              <a:rect b="b" l="l" r="r" t="t"/>
              <a:pathLst>
                <a:path extrusionOk="0" h="825" w="966">
                  <a:moveTo>
                    <a:pt x="548" y="0"/>
                  </a:moveTo>
                  <a:cubicBezTo>
                    <a:pt x="191" y="0"/>
                    <a:pt x="1" y="441"/>
                    <a:pt x="263" y="703"/>
                  </a:cubicBezTo>
                  <a:cubicBezTo>
                    <a:pt x="347" y="787"/>
                    <a:pt x="449" y="824"/>
                    <a:pt x="549" y="824"/>
                  </a:cubicBezTo>
                  <a:cubicBezTo>
                    <a:pt x="762" y="824"/>
                    <a:pt x="965" y="656"/>
                    <a:pt x="965" y="405"/>
                  </a:cubicBezTo>
                  <a:cubicBezTo>
                    <a:pt x="965" y="179"/>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8" name="Google Shape;8478;p7"/>
            <p:cNvSpPr/>
            <p:nvPr/>
          </p:nvSpPr>
          <p:spPr>
            <a:xfrm>
              <a:off x="4930075" y="388512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9" name="Google Shape;8479;p7"/>
            <p:cNvSpPr/>
            <p:nvPr/>
          </p:nvSpPr>
          <p:spPr>
            <a:xfrm>
              <a:off x="4899700" y="3915800"/>
              <a:ext cx="24150" cy="20675"/>
            </a:xfrm>
            <a:custGeom>
              <a:rect b="b" l="l" r="r" t="t"/>
              <a:pathLst>
                <a:path extrusionOk="0" h="827" w="966">
                  <a:moveTo>
                    <a:pt x="548" y="0"/>
                  </a:moveTo>
                  <a:cubicBezTo>
                    <a:pt x="191" y="0"/>
                    <a:pt x="1" y="453"/>
                    <a:pt x="263" y="703"/>
                  </a:cubicBezTo>
                  <a:cubicBezTo>
                    <a:pt x="349" y="788"/>
                    <a:pt x="454" y="827"/>
                    <a:pt x="556" y="827"/>
                  </a:cubicBezTo>
                  <a:cubicBezTo>
                    <a:pt x="766" y="827"/>
                    <a:pt x="965" y="665"/>
                    <a:pt x="965" y="417"/>
                  </a:cubicBezTo>
                  <a:cubicBezTo>
                    <a:pt x="965"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0" name="Google Shape;8480;p7"/>
            <p:cNvSpPr/>
            <p:nvPr/>
          </p:nvSpPr>
          <p:spPr>
            <a:xfrm>
              <a:off x="4930950" y="3946750"/>
              <a:ext cx="28325" cy="20550"/>
            </a:xfrm>
            <a:custGeom>
              <a:rect b="b" l="l" r="r" t="t"/>
              <a:pathLst>
                <a:path extrusionOk="0" h="822" w="1133">
                  <a:moveTo>
                    <a:pt x="525" y="0"/>
                  </a:moveTo>
                  <a:cubicBezTo>
                    <a:pt x="1" y="48"/>
                    <a:pt x="49" y="822"/>
                    <a:pt x="572" y="822"/>
                  </a:cubicBezTo>
                  <a:cubicBezTo>
                    <a:pt x="1084" y="822"/>
                    <a:pt x="1132" y="48"/>
                    <a:pt x="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1" name="Google Shape;8481;p7"/>
            <p:cNvSpPr/>
            <p:nvPr/>
          </p:nvSpPr>
          <p:spPr>
            <a:xfrm>
              <a:off x="4900300" y="3977400"/>
              <a:ext cx="28300" cy="20575"/>
            </a:xfrm>
            <a:custGeom>
              <a:rect b="b" l="l" r="r" t="t"/>
              <a:pathLst>
                <a:path extrusionOk="0" h="823" w="1132">
                  <a:moveTo>
                    <a:pt x="524" y="1"/>
                  </a:moveTo>
                  <a:cubicBezTo>
                    <a:pt x="1" y="48"/>
                    <a:pt x="48" y="822"/>
                    <a:pt x="560" y="822"/>
                  </a:cubicBezTo>
                  <a:cubicBezTo>
                    <a:pt x="1084" y="822"/>
                    <a:pt x="1132" y="48"/>
                    <a:pt x="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2" name="Google Shape;8482;p7"/>
            <p:cNvSpPr/>
            <p:nvPr/>
          </p:nvSpPr>
          <p:spPr>
            <a:xfrm>
              <a:off x="4930075" y="4008075"/>
              <a:ext cx="28600" cy="20250"/>
            </a:xfrm>
            <a:custGeom>
              <a:rect b="b" l="l" r="r" t="t"/>
              <a:pathLst>
                <a:path extrusionOk="0" h="810" w="1144">
                  <a:moveTo>
                    <a:pt x="560" y="0"/>
                  </a:moveTo>
                  <a:cubicBezTo>
                    <a:pt x="0" y="12"/>
                    <a:pt x="60" y="810"/>
                    <a:pt x="572" y="810"/>
                  </a:cubicBezTo>
                  <a:cubicBezTo>
                    <a:pt x="1084" y="810"/>
                    <a:pt x="1143" y="12"/>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3" name="Google Shape;8483;p7"/>
            <p:cNvSpPr/>
            <p:nvPr/>
          </p:nvSpPr>
          <p:spPr>
            <a:xfrm>
              <a:off x="4899700" y="4039025"/>
              <a:ext cx="24150" cy="20625"/>
            </a:xfrm>
            <a:custGeom>
              <a:rect b="b" l="l" r="r" t="t"/>
              <a:pathLst>
                <a:path extrusionOk="0" h="825" w="966">
                  <a:moveTo>
                    <a:pt x="548" y="0"/>
                  </a:moveTo>
                  <a:cubicBezTo>
                    <a:pt x="191" y="0"/>
                    <a:pt x="1" y="441"/>
                    <a:pt x="263" y="703"/>
                  </a:cubicBezTo>
                  <a:cubicBezTo>
                    <a:pt x="347" y="787"/>
                    <a:pt x="450" y="825"/>
                    <a:pt x="551" y="825"/>
                  </a:cubicBezTo>
                  <a:cubicBezTo>
                    <a:pt x="763" y="825"/>
                    <a:pt x="965" y="659"/>
                    <a:pt x="965" y="417"/>
                  </a:cubicBezTo>
                  <a:cubicBezTo>
                    <a:pt x="965" y="191"/>
                    <a:pt x="787"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4" name="Google Shape;8484;p7"/>
            <p:cNvSpPr/>
            <p:nvPr/>
          </p:nvSpPr>
          <p:spPr>
            <a:xfrm>
              <a:off x="4930075" y="4069675"/>
              <a:ext cx="28600" cy="20275"/>
            </a:xfrm>
            <a:custGeom>
              <a:rect b="b" l="l" r="r" t="t"/>
              <a:pathLst>
                <a:path extrusionOk="0" h="811" w="1144">
                  <a:moveTo>
                    <a:pt x="560" y="1"/>
                  </a:moveTo>
                  <a:cubicBezTo>
                    <a:pt x="0" y="13"/>
                    <a:pt x="60" y="810"/>
                    <a:pt x="572" y="810"/>
                  </a:cubicBezTo>
                  <a:cubicBezTo>
                    <a:pt x="1084" y="810"/>
                    <a:pt x="1143" y="13"/>
                    <a:pt x="5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5" name="Google Shape;8485;p7"/>
            <p:cNvSpPr/>
            <p:nvPr/>
          </p:nvSpPr>
          <p:spPr>
            <a:xfrm>
              <a:off x="4871125" y="3640750"/>
              <a:ext cx="26125" cy="19075"/>
            </a:xfrm>
            <a:custGeom>
              <a:rect b="b" l="l" r="r" t="t"/>
              <a:pathLst>
                <a:path extrusionOk="0" h="763" w="1045">
                  <a:moveTo>
                    <a:pt x="656" y="1"/>
                  </a:moveTo>
                  <a:lnTo>
                    <a:pt x="108" y="167"/>
                  </a:lnTo>
                  <a:cubicBezTo>
                    <a:pt x="1" y="358"/>
                    <a:pt x="72" y="608"/>
                    <a:pt x="263" y="715"/>
                  </a:cubicBezTo>
                  <a:cubicBezTo>
                    <a:pt x="322" y="739"/>
                    <a:pt x="394" y="763"/>
                    <a:pt x="465" y="763"/>
                  </a:cubicBezTo>
                  <a:cubicBezTo>
                    <a:pt x="469" y="763"/>
                    <a:pt x="474" y="763"/>
                    <a:pt x="478" y="763"/>
                  </a:cubicBezTo>
                  <a:cubicBezTo>
                    <a:pt x="897" y="763"/>
                    <a:pt x="1045" y="189"/>
                    <a:pt x="6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6" name="Google Shape;8486;p7"/>
            <p:cNvSpPr/>
            <p:nvPr/>
          </p:nvSpPr>
          <p:spPr>
            <a:xfrm>
              <a:off x="4838100" y="3669925"/>
              <a:ext cx="24125" cy="20700"/>
            </a:xfrm>
            <a:custGeom>
              <a:rect b="b" l="l" r="r" t="t"/>
              <a:pathLst>
                <a:path extrusionOk="0" h="828" w="965">
                  <a:moveTo>
                    <a:pt x="560" y="1"/>
                  </a:moveTo>
                  <a:cubicBezTo>
                    <a:pt x="191" y="1"/>
                    <a:pt x="0" y="441"/>
                    <a:pt x="262" y="703"/>
                  </a:cubicBezTo>
                  <a:cubicBezTo>
                    <a:pt x="348" y="789"/>
                    <a:pt x="453" y="827"/>
                    <a:pt x="555" y="827"/>
                  </a:cubicBezTo>
                  <a:cubicBezTo>
                    <a:pt x="766" y="827"/>
                    <a:pt x="965" y="665"/>
                    <a:pt x="965" y="417"/>
                  </a:cubicBezTo>
                  <a:cubicBezTo>
                    <a:pt x="965" y="203"/>
                    <a:pt x="786" y="12"/>
                    <a:pt x="572" y="12"/>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7" name="Google Shape;8487;p7"/>
            <p:cNvSpPr/>
            <p:nvPr/>
          </p:nvSpPr>
          <p:spPr>
            <a:xfrm>
              <a:off x="4868750" y="3700575"/>
              <a:ext cx="28300" cy="20275"/>
            </a:xfrm>
            <a:custGeom>
              <a:rect b="b" l="l" r="r" t="t"/>
              <a:pathLst>
                <a:path extrusionOk="0" h="811" w="1132">
                  <a:moveTo>
                    <a:pt x="560" y="1"/>
                  </a:moveTo>
                  <a:cubicBezTo>
                    <a:pt x="1" y="13"/>
                    <a:pt x="60" y="811"/>
                    <a:pt x="572" y="811"/>
                  </a:cubicBezTo>
                  <a:cubicBezTo>
                    <a:pt x="1072" y="811"/>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8" name="Google Shape;8488;p7"/>
            <p:cNvSpPr/>
            <p:nvPr/>
          </p:nvSpPr>
          <p:spPr>
            <a:xfrm>
              <a:off x="4838175" y="3731525"/>
              <a:ext cx="24050" cy="20425"/>
            </a:xfrm>
            <a:custGeom>
              <a:rect b="b" l="l" r="r" t="t"/>
              <a:pathLst>
                <a:path extrusionOk="0" h="817" w="962">
                  <a:moveTo>
                    <a:pt x="542" y="1"/>
                  </a:moveTo>
                  <a:cubicBezTo>
                    <a:pt x="183" y="1"/>
                    <a:pt x="1" y="433"/>
                    <a:pt x="259" y="692"/>
                  </a:cubicBezTo>
                  <a:cubicBezTo>
                    <a:pt x="342" y="778"/>
                    <a:pt x="446" y="817"/>
                    <a:pt x="549" y="817"/>
                  </a:cubicBezTo>
                  <a:cubicBezTo>
                    <a:pt x="758" y="817"/>
                    <a:pt x="962" y="657"/>
                    <a:pt x="962" y="418"/>
                  </a:cubicBezTo>
                  <a:cubicBezTo>
                    <a:pt x="962" y="192"/>
                    <a:pt x="783" y="13"/>
                    <a:pt x="569" y="1"/>
                  </a:cubicBezTo>
                  <a:lnTo>
                    <a:pt x="557" y="1"/>
                  </a:lnTo>
                  <a:cubicBezTo>
                    <a:pt x="552" y="1"/>
                    <a:pt x="547"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9" name="Google Shape;8489;p7"/>
            <p:cNvSpPr/>
            <p:nvPr/>
          </p:nvSpPr>
          <p:spPr>
            <a:xfrm>
              <a:off x="4868750" y="3762200"/>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0" name="Google Shape;8490;p7"/>
            <p:cNvSpPr/>
            <p:nvPr/>
          </p:nvSpPr>
          <p:spPr>
            <a:xfrm>
              <a:off x="4838100" y="3792850"/>
              <a:ext cx="24125" cy="20700"/>
            </a:xfrm>
            <a:custGeom>
              <a:rect b="b" l="l" r="r" t="t"/>
              <a:pathLst>
                <a:path extrusionOk="0" h="828" w="965">
                  <a:moveTo>
                    <a:pt x="560" y="1"/>
                  </a:moveTo>
                  <a:cubicBezTo>
                    <a:pt x="191" y="1"/>
                    <a:pt x="0" y="441"/>
                    <a:pt x="262" y="703"/>
                  </a:cubicBezTo>
                  <a:cubicBezTo>
                    <a:pt x="344" y="789"/>
                    <a:pt x="448" y="828"/>
                    <a:pt x="550" y="828"/>
                  </a:cubicBezTo>
                  <a:cubicBezTo>
                    <a:pt x="760" y="828"/>
                    <a:pt x="965" y="666"/>
                    <a:pt x="965" y="418"/>
                  </a:cubicBezTo>
                  <a:cubicBezTo>
                    <a:pt x="965" y="203"/>
                    <a:pt x="786" y="25"/>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1" name="Google Shape;8491;p7"/>
            <p:cNvSpPr/>
            <p:nvPr/>
          </p:nvSpPr>
          <p:spPr>
            <a:xfrm>
              <a:off x="4869050"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2" name="Google Shape;8492;p7"/>
            <p:cNvSpPr/>
            <p:nvPr/>
          </p:nvSpPr>
          <p:spPr>
            <a:xfrm>
              <a:off x="483700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3" name="Google Shape;8493;p7"/>
            <p:cNvSpPr/>
            <p:nvPr/>
          </p:nvSpPr>
          <p:spPr>
            <a:xfrm>
              <a:off x="4868750" y="3885125"/>
              <a:ext cx="28300" cy="20275"/>
            </a:xfrm>
            <a:custGeom>
              <a:rect b="b" l="l" r="r" t="t"/>
              <a:pathLst>
                <a:path extrusionOk="0" h="811" w="1132">
                  <a:moveTo>
                    <a:pt x="560" y="1"/>
                  </a:moveTo>
                  <a:cubicBezTo>
                    <a:pt x="1" y="13"/>
                    <a:pt x="60" y="810"/>
                    <a:pt x="572" y="810"/>
                  </a:cubicBezTo>
                  <a:cubicBezTo>
                    <a:pt x="1072" y="810"/>
                    <a:pt x="1132"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4" name="Google Shape;8494;p7"/>
            <p:cNvSpPr/>
            <p:nvPr/>
          </p:nvSpPr>
          <p:spPr>
            <a:xfrm>
              <a:off x="4838100" y="3915800"/>
              <a:ext cx="24125" cy="20675"/>
            </a:xfrm>
            <a:custGeom>
              <a:rect b="b" l="l" r="r" t="t"/>
              <a:pathLst>
                <a:path extrusionOk="0" h="827" w="965">
                  <a:moveTo>
                    <a:pt x="560" y="0"/>
                  </a:moveTo>
                  <a:cubicBezTo>
                    <a:pt x="191" y="0"/>
                    <a:pt x="0" y="441"/>
                    <a:pt x="262" y="703"/>
                  </a:cubicBezTo>
                  <a:cubicBezTo>
                    <a:pt x="348" y="788"/>
                    <a:pt x="453" y="827"/>
                    <a:pt x="555" y="827"/>
                  </a:cubicBezTo>
                  <a:cubicBezTo>
                    <a:pt x="766" y="827"/>
                    <a:pt x="965" y="665"/>
                    <a:pt x="965" y="417"/>
                  </a:cubicBezTo>
                  <a:cubicBezTo>
                    <a:pt x="965" y="202"/>
                    <a:pt x="786" y="12"/>
                    <a:pt x="572"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5" name="Google Shape;8495;p7"/>
            <p:cNvSpPr/>
            <p:nvPr/>
          </p:nvSpPr>
          <p:spPr>
            <a:xfrm>
              <a:off x="4869050" y="3946450"/>
              <a:ext cx="24125" cy="20925"/>
            </a:xfrm>
            <a:custGeom>
              <a:rect b="b" l="l" r="r" t="t"/>
              <a:pathLst>
                <a:path extrusionOk="0" h="837" w="965">
                  <a:moveTo>
                    <a:pt x="560" y="0"/>
                  </a:moveTo>
                  <a:lnTo>
                    <a:pt x="548" y="12"/>
                  </a:lnTo>
                  <a:cubicBezTo>
                    <a:pt x="179" y="12"/>
                    <a:pt x="0" y="453"/>
                    <a:pt x="262" y="715"/>
                  </a:cubicBezTo>
                  <a:cubicBezTo>
                    <a:pt x="343" y="799"/>
                    <a:pt x="443" y="836"/>
                    <a:pt x="544" y="836"/>
                  </a:cubicBezTo>
                  <a:cubicBezTo>
                    <a:pt x="756" y="836"/>
                    <a:pt x="965" y="668"/>
                    <a:pt x="965" y="417"/>
                  </a:cubicBezTo>
                  <a:cubicBezTo>
                    <a:pt x="965" y="191"/>
                    <a:pt x="786"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6" name="Google Shape;8496;p7"/>
            <p:cNvSpPr/>
            <p:nvPr/>
          </p:nvSpPr>
          <p:spPr>
            <a:xfrm>
              <a:off x="4838100" y="3977400"/>
              <a:ext cx="24125" cy="20700"/>
            </a:xfrm>
            <a:custGeom>
              <a:rect b="b" l="l" r="r" t="t"/>
              <a:pathLst>
                <a:path extrusionOk="0" h="828" w="965">
                  <a:moveTo>
                    <a:pt x="560" y="1"/>
                  </a:moveTo>
                  <a:cubicBezTo>
                    <a:pt x="191" y="1"/>
                    <a:pt x="0" y="441"/>
                    <a:pt x="262" y="703"/>
                  </a:cubicBezTo>
                  <a:cubicBezTo>
                    <a:pt x="348" y="789"/>
                    <a:pt x="453" y="828"/>
                    <a:pt x="555" y="828"/>
                  </a:cubicBezTo>
                  <a:cubicBezTo>
                    <a:pt x="766" y="828"/>
                    <a:pt x="965" y="666"/>
                    <a:pt x="965" y="417"/>
                  </a:cubicBezTo>
                  <a:cubicBezTo>
                    <a:pt x="965" y="191"/>
                    <a:pt x="786" y="13"/>
                    <a:pt x="572" y="13"/>
                  </a:cubicBezTo>
                  <a:lnTo>
                    <a:pt x="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7" name="Google Shape;8497;p7"/>
            <p:cNvSpPr/>
            <p:nvPr/>
          </p:nvSpPr>
          <p:spPr>
            <a:xfrm>
              <a:off x="4868750" y="4008075"/>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8" name="Google Shape;8498;p7"/>
            <p:cNvSpPr/>
            <p:nvPr/>
          </p:nvSpPr>
          <p:spPr>
            <a:xfrm>
              <a:off x="4836375" y="4038875"/>
              <a:ext cx="27925" cy="20700"/>
            </a:xfrm>
            <a:custGeom>
              <a:rect b="b" l="l" r="r" t="t"/>
              <a:pathLst>
                <a:path extrusionOk="0" h="828" w="1117">
                  <a:moveTo>
                    <a:pt x="554" y="1"/>
                  </a:moveTo>
                  <a:cubicBezTo>
                    <a:pt x="51" y="1"/>
                    <a:pt x="0" y="805"/>
                    <a:pt x="557" y="828"/>
                  </a:cubicBezTo>
                  <a:lnTo>
                    <a:pt x="629" y="828"/>
                  </a:lnTo>
                  <a:cubicBezTo>
                    <a:pt x="1117" y="768"/>
                    <a:pt x="1117" y="54"/>
                    <a:pt x="629" y="6"/>
                  </a:cubicBezTo>
                  <a:cubicBezTo>
                    <a:pt x="603" y="3"/>
                    <a:pt x="578" y="1"/>
                    <a:pt x="55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9" name="Google Shape;8499;p7"/>
            <p:cNvSpPr/>
            <p:nvPr/>
          </p:nvSpPr>
          <p:spPr>
            <a:xfrm>
              <a:off x="4877375" y="4069675"/>
              <a:ext cx="14925" cy="6575"/>
            </a:xfrm>
            <a:custGeom>
              <a:rect b="b" l="l" r="r" t="t"/>
              <a:pathLst>
                <a:path extrusionOk="0" h="263" w="597">
                  <a:moveTo>
                    <a:pt x="215" y="1"/>
                  </a:moveTo>
                  <a:cubicBezTo>
                    <a:pt x="144" y="1"/>
                    <a:pt x="72" y="24"/>
                    <a:pt x="1" y="72"/>
                  </a:cubicBezTo>
                  <a:lnTo>
                    <a:pt x="596" y="263"/>
                  </a:lnTo>
                  <a:cubicBezTo>
                    <a:pt x="537" y="108"/>
                    <a:pt x="394"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0" name="Google Shape;8500;p7"/>
            <p:cNvSpPr/>
            <p:nvPr/>
          </p:nvSpPr>
          <p:spPr>
            <a:xfrm>
              <a:off x="4806025" y="3700525"/>
              <a:ext cx="27925" cy="20625"/>
            </a:xfrm>
            <a:custGeom>
              <a:rect b="b" l="l" r="r" t="t"/>
              <a:pathLst>
                <a:path extrusionOk="0" h="825" w="1117">
                  <a:moveTo>
                    <a:pt x="571" y="1"/>
                  </a:moveTo>
                  <a:cubicBezTo>
                    <a:pt x="65" y="1"/>
                    <a:pt x="1" y="778"/>
                    <a:pt x="533" y="824"/>
                  </a:cubicBezTo>
                  <a:lnTo>
                    <a:pt x="616" y="824"/>
                  </a:lnTo>
                  <a:cubicBezTo>
                    <a:pt x="1117" y="789"/>
                    <a:pt x="1117" y="51"/>
                    <a:pt x="616" y="3"/>
                  </a:cubicBezTo>
                  <a:cubicBezTo>
                    <a:pt x="601" y="2"/>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1" name="Google Shape;8501;p7"/>
            <p:cNvSpPr/>
            <p:nvPr/>
          </p:nvSpPr>
          <p:spPr>
            <a:xfrm>
              <a:off x="4776475" y="3731550"/>
              <a:ext cx="28300" cy="20250"/>
            </a:xfrm>
            <a:custGeom>
              <a:rect b="b" l="l" r="r" t="t"/>
              <a:pathLst>
                <a:path extrusionOk="0" h="810" w="1132">
                  <a:moveTo>
                    <a:pt x="560" y="0"/>
                  </a:moveTo>
                  <a:cubicBezTo>
                    <a:pt x="1" y="0"/>
                    <a:pt x="60" y="810"/>
                    <a:pt x="572" y="810"/>
                  </a:cubicBezTo>
                  <a:cubicBezTo>
                    <a:pt x="1072" y="810"/>
                    <a:pt x="1132"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2" name="Google Shape;8502;p7"/>
            <p:cNvSpPr/>
            <p:nvPr/>
          </p:nvSpPr>
          <p:spPr>
            <a:xfrm>
              <a:off x="4807425" y="3762200"/>
              <a:ext cx="24150" cy="20500"/>
            </a:xfrm>
            <a:custGeom>
              <a:rect b="b" l="l" r="r" t="t"/>
              <a:pathLst>
                <a:path extrusionOk="0" h="820" w="966">
                  <a:moveTo>
                    <a:pt x="560" y="0"/>
                  </a:moveTo>
                  <a:cubicBezTo>
                    <a:pt x="191" y="0"/>
                    <a:pt x="1" y="441"/>
                    <a:pt x="263" y="703"/>
                  </a:cubicBezTo>
                  <a:cubicBezTo>
                    <a:pt x="343" y="783"/>
                    <a:pt x="443" y="819"/>
                    <a:pt x="543" y="819"/>
                  </a:cubicBezTo>
                  <a:cubicBezTo>
                    <a:pt x="752" y="819"/>
                    <a:pt x="957" y="659"/>
                    <a:pt x="965" y="417"/>
                  </a:cubicBezTo>
                  <a:cubicBezTo>
                    <a:pt x="965" y="191"/>
                    <a:pt x="787"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3" name="Google Shape;8503;p7"/>
            <p:cNvSpPr/>
            <p:nvPr/>
          </p:nvSpPr>
          <p:spPr>
            <a:xfrm>
              <a:off x="4777375" y="379285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4" name="Google Shape;8504;p7"/>
            <p:cNvSpPr/>
            <p:nvPr/>
          </p:nvSpPr>
          <p:spPr>
            <a:xfrm>
              <a:off x="4807725" y="3823825"/>
              <a:ext cx="23850" cy="20550"/>
            </a:xfrm>
            <a:custGeom>
              <a:rect b="b" l="l" r="r" t="t"/>
              <a:pathLst>
                <a:path extrusionOk="0" h="822" w="954">
                  <a:moveTo>
                    <a:pt x="548" y="0"/>
                  </a:moveTo>
                  <a:cubicBezTo>
                    <a:pt x="1" y="0"/>
                    <a:pt x="1" y="822"/>
                    <a:pt x="548" y="822"/>
                  </a:cubicBezTo>
                  <a:cubicBezTo>
                    <a:pt x="775" y="822"/>
                    <a:pt x="953" y="643"/>
                    <a:pt x="953" y="417"/>
                  </a:cubicBezTo>
                  <a:cubicBezTo>
                    <a:pt x="953" y="191"/>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5" name="Google Shape;8505;p7"/>
            <p:cNvSpPr/>
            <p:nvPr/>
          </p:nvSpPr>
          <p:spPr>
            <a:xfrm>
              <a:off x="4776475" y="3854475"/>
              <a:ext cx="28300" cy="20275"/>
            </a:xfrm>
            <a:custGeom>
              <a:rect b="b" l="l" r="r" t="t"/>
              <a:pathLst>
                <a:path extrusionOk="0" h="811"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6" name="Google Shape;8506;p7"/>
            <p:cNvSpPr/>
            <p:nvPr/>
          </p:nvSpPr>
          <p:spPr>
            <a:xfrm>
              <a:off x="4806025" y="3885075"/>
              <a:ext cx="27925" cy="20625"/>
            </a:xfrm>
            <a:custGeom>
              <a:rect b="b" l="l" r="r" t="t"/>
              <a:pathLst>
                <a:path extrusionOk="0" h="825" w="1117">
                  <a:moveTo>
                    <a:pt x="571" y="1"/>
                  </a:moveTo>
                  <a:cubicBezTo>
                    <a:pt x="65" y="1"/>
                    <a:pt x="1" y="778"/>
                    <a:pt x="533" y="824"/>
                  </a:cubicBezTo>
                  <a:lnTo>
                    <a:pt x="616" y="824"/>
                  </a:lnTo>
                  <a:cubicBezTo>
                    <a:pt x="1117" y="777"/>
                    <a:pt x="1117" y="50"/>
                    <a:pt x="616" y="3"/>
                  </a:cubicBezTo>
                  <a:cubicBezTo>
                    <a:pt x="601" y="1"/>
                    <a:pt x="586" y="1"/>
                    <a:pt x="57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7" name="Google Shape;8507;p7"/>
            <p:cNvSpPr/>
            <p:nvPr/>
          </p:nvSpPr>
          <p:spPr>
            <a:xfrm>
              <a:off x="4776475" y="3915800"/>
              <a:ext cx="28300" cy="20250"/>
            </a:xfrm>
            <a:custGeom>
              <a:rect b="b" l="l" r="r" t="t"/>
              <a:pathLst>
                <a:path extrusionOk="0" h="810" w="1132">
                  <a:moveTo>
                    <a:pt x="560" y="0"/>
                  </a:moveTo>
                  <a:cubicBezTo>
                    <a:pt x="1" y="12"/>
                    <a:pt x="60" y="810"/>
                    <a:pt x="572" y="810"/>
                  </a:cubicBezTo>
                  <a:cubicBezTo>
                    <a:pt x="1072" y="810"/>
                    <a:pt x="1132"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8" name="Google Shape;8508;p7"/>
            <p:cNvSpPr/>
            <p:nvPr/>
          </p:nvSpPr>
          <p:spPr>
            <a:xfrm>
              <a:off x="4807425" y="3946450"/>
              <a:ext cx="24150" cy="20800"/>
            </a:xfrm>
            <a:custGeom>
              <a:rect b="b" l="l" r="r" t="t"/>
              <a:pathLst>
                <a:path extrusionOk="0" h="832" w="966">
                  <a:moveTo>
                    <a:pt x="572" y="0"/>
                  </a:moveTo>
                  <a:lnTo>
                    <a:pt x="560" y="12"/>
                  </a:lnTo>
                  <a:cubicBezTo>
                    <a:pt x="191" y="12"/>
                    <a:pt x="1" y="453"/>
                    <a:pt x="263" y="715"/>
                  </a:cubicBezTo>
                  <a:cubicBezTo>
                    <a:pt x="343" y="795"/>
                    <a:pt x="445" y="831"/>
                    <a:pt x="545" y="831"/>
                  </a:cubicBezTo>
                  <a:cubicBezTo>
                    <a:pt x="757" y="831"/>
                    <a:pt x="965" y="671"/>
                    <a:pt x="965" y="429"/>
                  </a:cubicBezTo>
                  <a:cubicBezTo>
                    <a:pt x="965" y="203"/>
                    <a:pt x="799"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9" name="Google Shape;8509;p7"/>
            <p:cNvSpPr/>
            <p:nvPr/>
          </p:nvSpPr>
          <p:spPr>
            <a:xfrm>
              <a:off x="4777375" y="3977400"/>
              <a:ext cx="28300" cy="20575"/>
            </a:xfrm>
            <a:custGeom>
              <a:rect b="b" l="l" r="r" t="t"/>
              <a:pathLst>
                <a:path extrusionOk="0" h="823" w="1132">
                  <a:moveTo>
                    <a:pt x="524" y="1"/>
                  </a:moveTo>
                  <a:cubicBezTo>
                    <a:pt x="0" y="48"/>
                    <a:pt x="36" y="822"/>
                    <a:pt x="560" y="822"/>
                  </a:cubicBezTo>
                  <a:cubicBezTo>
                    <a:pt x="1084" y="822"/>
                    <a:pt x="1131"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0" name="Google Shape;8510;p7"/>
            <p:cNvSpPr/>
            <p:nvPr/>
          </p:nvSpPr>
          <p:spPr>
            <a:xfrm>
              <a:off x="4806025" y="4008025"/>
              <a:ext cx="27925" cy="20600"/>
            </a:xfrm>
            <a:custGeom>
              <a:rect b="b" l="l" r="r" t="t"/>
              <a:pathLst>
                <a:path extrusionOk="0" h="824" w="1117">
                  <a:moveTo>
                    <a:pt x="571" y="0"/>
                  </a:moveTo>
                  <a:cubicBezTo>
                    <a:pt x="65" y="0"/>
                    <a:pt x="1" y="777"/>
                    <a:pt x="533" y="824"/>
                  </a:cubicBezTo>
                  <a:lnTo>
                    <a:pt x="616" y="824"/>
                  </a:lnTo>
                  <a:cubicBezTo>
                    <a:pt x="1117" y="788"/>
                    <a:pt x="1117" y="50"/>
                    <a:pt x="616" y="2"/>
                  </a:cubicBezTo>
                  <a:cubicBezTo>
                    <a:pt x="601" y="1"/>
                    <a:pt x="586" y="0"/>
                    <a:pt x="57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1" name="Google Shape;8511;p7"/>
            <p:cNvSpPr/>
            <p:nvPr/>
          </p:nvSpPr>
          <p:spPr>
            <a:xfrm>
              <a:off x="4785400" y="4039025"/>
              <a:ext cx="14625" cy="6575"/>
            </a:xfrm>
            <a:custGeom>
              <a:rect b="b" l="l" r="r" t="t"/>
              <a:pathLst>
                <a:path extrusionOk="0" h="263" w="585">
                  <a:moveTo>
                    <a:pt x="203" y="0"/>
                  </a:moveTo>
                  <a:cubicBezTo>
                    <a:pt x="132" y="0"/>
                    <a:pt x="60" y="24"/>
                    <a:pt x="1" y="60"/>
                  </a:cubicBezTo>
                  <a:lnTo>
                    <a:pt x="584" y="262"/>
                  </a:lnTo>
                  <a:cubicBezTo>
                    <a:pt x="525" y="107"/>
                    <a:pt x="38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2" name="Google Shape;8512;p7"/>
            <p:cNvSpPr/>
            <p:nvPr/>
          </p:nvSpPr>
          <p:spPr>
            <a:xfrm>
              <a:off x="4780350" y="3669925"/>
              <a:ext cx="23825" cy="20625"/>
            </a:xfrm>
            <a:custGeom>
              <a:rect b="b" l="l" r="r" t="t"/>
              <a:pathLst>
                <a:path extrusionOk="0" h="825" w="953">
                  <a:moveTo>
                    <a:pt x="417" y="1"/>
                  </a:moveTo>
                  <a:lnTo>
                    <a:pt x="191" y="72"/>
                  </a:lnTo>
                  <a:cubicBezTo>
                    <a:pt x="84" y="143"/>
                    <a:pt x="12" y="274"/>
                    <a:pt x="12" y="417"/>
                  </a:cubicBezTo>
                  <a:lnTo>
                    <a:pt x="0" y="417"/>
                  </a:lnTo>
                  <a:cubicBezTo>
                    <a:pt x="0" y="659"/>
                    <a:pt x="203" y="825"/>
                    <a:pt x="415" y="825"/>
                  </a:cubicBezTo>
                  <a:cubicBezTo>
                    <a:pt x="515" y="825"/>
                    <a:pt x="618" y="787"/>
                    <a:pt x="703" y="703"/>
                  </a:cubicBezTo>
                  <a:cubicBezTo>
                    <a:pt x="953" y="453"/>
                    <a:pt x="774" y="12"/>
                    <a:pt x="4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3" name="Google Shape;8513;p7"/>
            <p:cNvSpPr/>
            <p:nvPr/>
          </p:nvSpPr>
          <p:spPr>
            <a:xfrm>
              <a:off x="4745825" y="3700575"/>
              <a:ext cx="28300" cy="20275"/>
            </a:xfrm>
            <a:custGeom>
              <a:rect b="b" l="l" r="r" t="t"/>
              <a:pathLst>
                <a:path extrusionOk="0" h="811" w="1132">
                  <a:moveTo>
                    <a:pt x="560" y="1"/>
                  </a:moveTo>
                  <a:cubicBezTo>
                    <a:pt x="0" y="13"/>
                    <a:pt x="60" y="811"/>
                    <a:pt x="560" y="811"/>
                  </a:cubicBezTo>
                  <a:cubicBezTo>
                    <a:pt x="1072" y="811"/>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4" name="Google Shape;8514;p7"/>
            <p:cNvSpPr/>
            <p:nvPr/>
          </p:nvSpPr>
          <p:spPr>
            <a:xfrm>
              <a:off x="4725575" y="3686300"/>
              <a:ext cx="11925" cy="4200"/>
            </a:xfrm>
            <a:custGeom>
              <a:rect b="b" l="l" r="r" t="t"/>
              <a:pathLst>
                <a:path extrusionOk="0" h="168" w="477">
                  <a:moveTo>
                    <a:pt x="465" y="0"/>
                  </a:moveTo>
                  <a:lnTo>
                    <a:pt x="1" y="143"/>
                  </a:lnTo>
                  <a:cubicBezTo>
                    <a:pt x="48" y="155"/>
                    <a:pt x="96" y="167"/>
                    <a:pt x="144" y="167"/>
                  </a:cubicBezTo>
                  <a:cubicBezTo>
                    <a:pt x="274" y="167"/>
                    <a:pt x="394" y="108"/>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5" name="Google Shape;8515;p7"/>
            <p:cNvSpPr/>
            <p:nvPr/>
          </p:nvSpPr>
          <p:spPr>
            <a:xfrm>
              <a:off x="4714875" y="3731550"/>
              <a:ext cx="28575" cy="20250"/>
            </a:xfrm>
            <a:custGeom>
              <a:rect b="b" l="l" r="r" t="t"/>
              <a:pathLst>
                <a:path extrusionOk="0" h="810" w="1143">
                  <a:moveTo>
                    <a:pt x="572" y="0"/>
                  </a:moveTo>
                  <a:cubicBezTo>
                    <a:pt x="0" y="0"/>
                    <a:pt x="60" y="810"/>
                    <a:pt x="572" y="810"/>
                  </a:cubicBezTo>
                  <a:cubicBezTo>
                    <a:pt x="1083" y="810"/>
                    <a:pt x="1143"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6" name="Google Shape;8516;p7"/>
            <p:cNvSpPr/>
            <p:nvPr/>
          </p:nvSpPr>
          <p:spPr>
            <a:xfrm>
              <a:off x="4745825" y="3762200"/>
              <a:ext cx="28300" cy="20275"/>
            </a:xfrm>
            <a:custGeom>
              <a:rect b="b" l="l" r="r" t="t"/>
              <a:pathLst>
                <a:path extrusionOk="0" h="811"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7" name="Google Shape;8517;p7"/>
            <p:cNvSpPr/>
            <p:nvPr/>
          </p:nvSpPr>
          <p:spPr>
            <a:xfrm>
              <a:off x="4715150" y="3792850"/>
              <a:ext cx="24150" cy="20700"/>
            </a:xfrm>
            <a:custGeom>
              <a:rect b="b" l="l" r="r" t="t"/>
              <a:pathLst>
                <a:path extrusionOk="0" h="828" w="966">
                  <a:moveTo>
                    <a:pt x="561" y="1"/>
                  </a:moveTo>
                  <a:cubicBezTo>
                    <a:pt x="191" y="1"/>
                    <a:pt x="1" y="453"/>
                    <a:pt x="263" y="703"/>
                  </a:cubicBezTo>
                  <a:cubicBezTo>
                    <a:pt x="349" y="789"/>
                    <a:pt x="454" y="828"/>
                    <a:pt x="556" y="828"/>
                  </a:cubicBezTo>
                  <a:cubicBezTo>
                    <a:pt x="766" y="828"/>
                    <a:pt x="965" y="666"/>
                    <a:pt x="965" y="418"/>
                  </a:cubicBezTo>
                  <a:cubicBezTo>
                    <a:pt x="965" y="191"/>
                    <a:pt x="787" y="13"/>
                    <a:pt x="572" y="13"/>
                  </a:cubicBezTo>
                  <a:lnTo>
                    <a:pt x="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8" name="Google Shape;8518;p7"/>
            <p:cNvSpPr/>
            <p:nvPr/>
          </p:nvSpPr>
          <p:spPr>
            <a:xfrm>
              <a:off x="4746125" y="3823825"/>
              <a:ext cx="23825" cy="20475"/>
            </a:xfrm>
            <a:custGeom>
              <a:rect b="b" l="l" r="r" t="t"/>
              <a:pathLst>
                <a:path extrusionOk="0" h="819" w="953">
                  <a:moveTo>
                    <a:pt x="548" y="0"/>
                  </a:moveTo>
                  <a:cubicBezTo>
                    <a:pt x="179" y="0"/>
                    <a:pt x="0" y="441"/>
                    <a:pt x="250" y="703"/>
                  </a:cubicBezTo>
                  <a:cubicBezTo>
                    <a:pt x="334" y="783"/>
                    <a:pt x="436" y="819"/>
                    <a:pt x="536" y="819"/>
                  </a:cubicBezTo>
                  <a:cubicBezTo>
                    <a:pt x="749" y="819"/>
                    <a:pt x="953" y="656"/>
                    <a:pt x="953" y="405"/>
                  </a:cubicBezTo>
                  <a:cubicBezTo>
                    <a:pt x="953"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9" name="Google Shape;8519;p7"/>
            <p:cNvSpPr/>
            <p:nvPr/>
          </p:nvSpPr>
          <p:spPr>
            <a:xfrm>
              <a:off x="4714875" y="3854475"/>
              <a:ext cx="28575" cy="20275"/>
            </a:xfrm>
            <a:custGeom>
              <a:rect b="b" l="l" r="r" t="t"/>
              <a:pathLst>
                <a:path extrusionOk="0" h="811"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0" name="Google Shape;8520;p7"/>
            <p:cNvSpPr/>
            <p:nvPr/>
          </p:nvSpPr>
          <p:spPr>
            <a:xfrm>
              <a:off x="4745825" y="3885125"/>
              <a:ext cx="28300" cy="20275"/>
            </a:xfrm>
            <a:custGeom>
              <a:rect b="b" l="l" r="r" t="t"/>
              <a:pathLst>
                <a:path extrusionOk="0" h="811" w="1132">
                  <a:moveTo>
                    <a:pt x="560" y="1"/>
                  </a:moveTo>
                  <a:cubicBezTo>
                    <a:pt x="0" y="13"/>
                    <a:pt x="60" y="810"/>
                    <a:pt x="560" y="810"/>
                  </a:cubicBezTo>
                  <a:cubicBezTo>
                    <a:pt x="1072" y="810"/>
                    <a:pt x="1131"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1" name="Google Shape;8521;p7"/>
            <p:cNvSpPr/>
            <p:nvPr/>
          </p:nvSpPr>
          <p:spPr>
            <a:xfrm>
              <a:off x="4714875" y="3915800"/>
              <a:ext cx="28575" cy="20250"/>
            </a:xfrm>
            <a:custGeom>
              <a:rect b="b" l="l" r="r" t="t"/>
              <a:pathLst>
                <a:path extrusionOk="0" h="810" w="1143">
                  <a:moveTo>
                    <a:pt x="572" y="0"/>
                  </a:moveTo>
                  <a:cubicBezTo>
                    <a:pt x="0" y="12"/>
                    <a:pt x="60" y="810"/>
                    <a:pt x="572" y="810"/>
                  </a:cubicBezTo>
                  <a:cubicBezTo>
                    <a:pt x="1083" y="810"/>
                    <a:pt x="1143" y="12"/>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2" name="Google Shape;8522;p7"/>
            <p:cNvSpPr/>
            <p:nvPr/>
          </p:nvSpPr>
          <p:spPr>
            <a:xfrm>
              <a:off x="4746700" y="3946750"/>
              <a:ext cx="28025" cy="20550"/>
            </a:xfrm>
            <a:custGeom>
              <a:rect b="b" l="l" r="r" t="t"/>
              <a:pathLst>
                <a:path extrusionOk="0" h="822" w="1121">
                  <a:moveTo>
                    <a:pt x="525" y="0"/>
                  </a:moveTo>
                  <a:cubicBezTo>
                    <a:pt x="1" y="48"/>
                    <a:pt x="37" y="822"/>
                    <a:pt x="561" y="822"/>
                  </a:cubicBezTo>
                  <a:cubicBezTo>
                    <a:pt x="1084" y="822"/>
                    <a:pt x="1120" y="48"/>
                    <a:pt x="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3" name="Google Shape;8523;p7"/>
            <p:cNvSpPr/>
            <p:nvPr/>
          </p:nvSpPr>
          <p:spPr>
            <a:xfrm>
              <a:off x="4715150" y="3977400"/>
              <a:ext cx="24150" cy="20625"/>
            </a:xfrm>
            <a:custGeom>
              <a:rect b="b" l="l" r="r" t="t"/>
              <a:pathLst>
                <a:path extrusionOk="0" h="825" w="966">
                  <a:moveTo>
                    <a:pt x="561" y="1"/>
                  </a:moveTo>
                  <a:cubicBezTo>
                    <a:pt x="191" y="1"/>
                    <a:pt x="1" y="441"/>
                    <a:pt x="263" y="703"/>
                  </a:cubicBezTo>
                  <a:cubicBezTo>
                    <a:pt x="347" y="788"/>
                    <a:pt x="450" y="825"/>
                    <a:pt x="551" y="825"/>
                  </a:cubicBezTo>
                  <a:cubicBezTo>
                    <a:pt x="763" y="825"/>
                    <a:pt x="965" y="659"/>
                    <a:pt x="965" y="417"/>
                  </a:cubicBezTo>
                  <a:cubicBezTo>
                    <a:pt x="965" y="191"/>
                    <a:pt x="787" y="13"/>
                    <a:pt x="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4" name="Google Shape;8524;p7"/>
            <p:cNvSpPr/>
            <p:nvPr/>
          </p:nvSpPr>
          <p:spPr>
            <a:xfrm>
              <a:off x="4745825" y="4008075"/>
              <a:ext cx="28300" cy="20250"/>
            </a:xfrm>
            <a:custGeom>
              <a:rect b="b" l="l" r="r" t="t"/>
              <a:pathLst>
                <a:path extrusionOk="0" h="810" w="1132">
                  <a:moveTo>
                    <a:pt x="560" y="0"/>
                  </a:moveTo>
                  <a:cubicBezTo>
                    <a:pt x="0" y="12"/>
                    <a:pt x="60" y="810"/>
                    <a:pt x="560" y="810"/>
                  </a:cubicBezTo>
                  <a:cubicBezTo>
                    <a:pt x="1072" y="810"/>
                    <a:pt x="1131"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5" name="Google Shape;8525;p7"/>
            <p:cNvSpPr/>
            <p:nvPr/>
          </p:nvSpPr>
          <p:spPr>
            <a:xfrm>
              <a:off x="4683400" y="3700525"/>
              <a:ext cx="27925" cy="20625"/>
            </a:xfrm>
            <a:custGeom>
              <a:rect b="b" l="l" r="r" t="t"/>
              <a:pathLst>
                <a:path extrusionOk="0" h="825" w="1117">
                  <a:moveTo>
                    <a:pt x="560" y="1"/>
                  </a:moveTo>
                  <a:cubicBezTo>
                    <a:pt x="64" y="1"/>
                    <a:pt x="0" y="778"/>
                    <a:pt x="533" y="824"/>
                  </a:cubicBezTo>
                  <a:lnTo>
                    <a:pt x="604" y="824"/>
                  </a:lnTo>
                  <a:cubicBezTo>
                    <a:pt x="1116" y="789"/>
                    <a:pt x="1116" y="51"/>
                    <a:pt x="604" y="3"/>
                  </a:cubicBezTo>
                  <a:cubicBezTo>
                    <a:pt x="589" y="2"/>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6" name="Google Shape;8526;p7"/>
            <p:cNvSpPr/>
            <p:nvPr/>
          </p:nvSpPr>
          <p:spPr>
            <a:xfrm>
              <a:off x="4654225" y="3731525"/>
              <a:ext cx="24050" cy="20425"/>
            </a:xfrm>
            <a:custGeom>
              <a:rect b="b" l="l" r="r" t="t"/>
              <a:pathLst>
                <a:path extrusionOk="0" h="817" w="962">
                  <a:moveTo>
                    <a:pt x="531" y="1"/>
                  </a:moveTo>
                  <a:cubicBezTo>
                    <a:pt x="183" y="1"/>
                    <a:pt x="0" y="433"/>
                    <a:pt x="247" y="692"/>
                  </a:cubicBezTo>
                  <a:cubicBezTo>
                    <a:pt x="333" y="778"/>
                    <a:pt x="439" y="817"/>
                    <a:pt x="543" y="817"/>
                  </a:cubicBezTo>
                  <a:cubicBezTo>
                    <a:pt x="753" y="817"/>
                    <a:pt x="954" y="657"/>
                    <a:pt x="962" y="418"/>
                  </a:cubicBezTo>
                  <a:cubicBezTo>
                    <a:pt x="950" y="192"/>
                    <a:pt x="771" y="1"/>
                    <a:pt x="545" y="1"/>
                  </a:cubicBezTo>
                  <a:cubicBezTo>
                    <a:pt x="540" y="1"/>
                    <a:pt x="535"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7" name="Google Shape;8527;p7"/>
            <p:cNvSpPr/>
            <p:nvPr/>
          </p:nvSpPr>
          <p:spPr>
            <a:xfrm>
              <a:off x="4684800" y="3762200"/>
              <a:ext cx="24125" cy="20500"/>
            </a:xfrm>
            <a:custGeom>
              <a:rect b="b" l="l" r="r" t="t"/>
              <a:pathLst>
                <a:path extrusionOk="0" h="820" w="965">
                  <a:moveTo>
                    <a:pt x="548" y="0"/>
                  </a:moveTo>
                  <a:cubicBezTo>
                    <a:pt x="191" y="0"/>
                    <a:pt x="0" y="441"/>
                    <a:pt x="262" y="703"/>
                  </a:cubicBezTo>
                  <a:cubicBezTo>
                    <a:pt x="343" y="783"/>
                    <a:pt x="443" y="819"/>
                    <a:pt x="542" y="819"/>
                  </a:cubicBezTo>
                  <a:cubicBezTo>
                    <a:pt x="752" y="819"/>
                    <a:pt x="957" y="659"/>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8" name="Google Shape;8528;p7"/>
            <p:cNvSpPr/>
            <p:nvPr/>
          </p:nvSpPr>
          <p:spPr>
            <a:xfrm>
              <a:off x="4654150" y="379285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8"/>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9" name="Google Shape;8529;p7"/>
            <p:cNvSpPr/>
            <p:nvPr/>
          </p:nvSpPr>
          <p:spPr>
            <a:xfrm>
              <a:off x="4684875" y="3823800"/>
              <a:ext cx="24050" cy="20425"/>
            </a:xfrm>
            <a:custGeom>
              <a:rect b="b" l="l" r="r" t="t"/>
              <a:pathLst>
                <a:path extrusionOk="0" h="817" w="962">
                  <a:moveTo>
                    <a:pt x="531" y="1"/>
                  </a:moveTo>
                  <a:cubicBezTo>
                    <a:pt x="183" y="1"/>
                    <a:pt x="1" y="433"/>
                    <a:pt x="259" y="692"/>
                  </a:cubicBezTo>
                  <a:cubicBezTo>
                    <a:pt x="342" y="778"/>
                    <a:pt x="445" y="816"/>
                    <a:pt x="547" y="816"/>
                  </a:cubicBezTo>
                  <a:cubicBezTo>
                    <a:pt x="753" y="816"/>
                    <a:pt x="954" y="657"/>
                    <a:pt x="962" y="418"/>
                  </a:cubicBezTo>
                  <a:cubicBezTo>
                    <a:pt x="962" y="192"/>
                    <a:pt x="771" y="1"/>
                    <a:pt x="545" y="1"/>
                  </a:cubicBezTo>
                  <a:cubicBezTo>
                    <a:pt x="540" y="1"/>
                    <a:pt x="536" y="1"/>
                    <a:pt x="5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0" name="Google Shape;8530;p7"/>
            <p:cNvSpPr/>
            <p:nvPr/>
          </p:nvSpPr>
          <p:spPr>
            <a:xfrm>
              <a:off x="4652750" y="3854425"/>
              <a:ext cx="27600" cy="20600"/>
            </a:xfrm>
            <a:custGeom>
              <a:rect b="b" l="l" r="r" t="t"/>
              <a:pathLst>
                <a:path extrusionOk="0" h="824" w="1104">
                  <a:moveTo>
                    <a:pt x="558" y="0"/>
                  </a:moveTo>
                  <a:cubicBezTo>
                    <a:pt x="53"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1" name="Google Shape;8531;p7"/>
            <p:cNvSpPr/>
            <p:nvPr/>
          </p:nvSpPr>
          <p:spPr>
            <a:xfrm>
              <a:off x="4683400" y="3885075"/>
              <a:ext cx="27925" cy="20625"/>
            </a:xfrm>
            <a:custGeom>
              <a:rect b="b" l="l" r="r" t="t"/>
              <a:pathLst>
                <a:path extrusionOk="0" h="825" w="1117">
                  <a:moveTo>
                    <a:pt x="560" y="1"/>
                  </a:moveTo>
                  <a:cubicBezTo>
                    <a:pt x="64" y="1"/>
                    <a:pt x="0" y="778"/>
                    <a:pt x="533" y="824"/>
                  </a:cubicBezTo>
                  <a:lnTo>
                    <a:pt x="604" y="824"/>
                  </a:lnTo>
                  <a:cubicBezTo>
                    <a:pt x="1116" y="777"/>
                    <a:pt x="1116" y="50"/>
                    <a:pt x="604" y="3"/>
                  </a:cubicBezTo>
                  <a:cubicBezTo>
                    <a:pt x="589" y="1"/>
                    <a:pt x="574" y="1"/>
                    <a:pt x="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2" name="Google Shape;8532;p7"/>
            <p:cNvSpPr/>
            <p:nvPr/>
          </p:nvSpPr>
          <p:spPr>
            <a:xfrm>
              <a:off x="4654150" y="3915800"/>
              <a:ext cx="24125" cy="20675"/>
            </a:xfrm>
            <a:custGeom>
              <a:rect b="b" l="l" r="r" t="t"/>
              <a:pathLst>
                <a:path extrusionOk="0" h="827" w="965">
                  <a:moveTo>
                    <a:pt x="548" y="0"/>
                  </a:moveTo>
                  <a:cubicBezTo>
                    <a:pt x="191" y="0"/>
                    <a:pt x="0" y="441"/>
                    <a:pt x="250" y="703"/>
                  </a:cubicBezTo>
                  <a:cubicBezTo>
                    <a:pt x="336" y="788"/>
                    <a:pt x="441" y="827"/>
                    <a:pt x="544" y="827"/>
                  </a:cubicBezTo>
                  <a:cubicBezTo>
                    <a:pt x="755" y="827"/>
                    <a:pt x="957" y="665"/>
                    <a:pt x="965" y="417"/>
                  </a:cubicBezTo>
                  <a:cubicBezTo>
                    <a:pt x="965" y="191"/>
                    <a:pt x="774" y="12"/>
                    <a:pt x="548" y="12"/>
                  </a:cubicBezTo>
                  <a:lnTo>
                    <a:pt x="5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3" name="Google Shape;8533;p7"/>
            <p:cNvSpPr/>
            <p:nvPr/>
          </p:nvSpPr>
          <p:spPr>
            <a:xfrm>
              <a:off x="4684800" y="3946450"/>
              <a:ext cx="24125" cy="20800"/>
            </a:xfrm>
            <a:custGeom>
              <a:rect b="b" l="l" r="r" t="t"/>
              <a:pathLst>
                <a:path extrusionOk="0" h="832" w="965">
                  <a:moveTo>
                    <a:pt x="548" y="0"/>
                  </a:moveTo>
                  <a:lnTo>
                    <a:pt x="548" y="12"/>
                  </a:lnTo>
                  <a:cubicBezTo>
                    <a:pt x="191" y="12"/>
                    <a:pt x="0" y="453"/>
                    <a:pt x="262" y="715"/>
                  </a:cubicBezTo>
                  <a:cubicBezTo>
                    <a:pt x="343" y="795"/>
                    <a:pt x="444" y="831"/>
                    <a:pt x="545" y="831"/>
                  </a:cubicBezTo>
                  <a:cubicBezTo>
                    <a:pt x="757" y="831"/>
                    <a:pt x="965" y="671"/>
                    <a:pt x="965" y="429"/>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4" name="Google Shape;8534;p7"/>
            <p:cNvSpPr/>
            <p:nvPr/>
          </p:nvSpPr>
          <p:spPr>
            <a:xfrm>
              <a:off x="4654150" y="3977400"/>
              <a:ext cx="24125" cy="20700"/>
            </a:xfrm>
            <a:custGeom>
              <a:rect b="b" l="l" r="r" t="t"/>
              <a:pathLst>
                <a:path extrusionOk="0" h="828" w="965">
                  <a:moveTo>
                    <a:pt x="548" y="1"/>
                  </a:moveTo>
                  <a:cubicBezTo>
                    <a:pt x="191" y="1"/>
                    <a:pt x="0" y="441"/>
                    <a:pt x="250" y="703"/>
                  </a:cubicBezTo>
                  <a:cubicBezTo>
                    <a:pt x="336" y="789"/>
                    <a:pt x="441" y="828"/>
                    <a:pt x="544" y="828"/>
                  </a:cubicBezTo>
                  <a:cubicBezTo>
                    <a:pt x="755" y="828"/>
                    <a:pt x="957" y="666"/>
                    <a:pt x="965" y="417"/>
                  </a:cubicBezTo>
                  <a:cubicBezTo>
                    <a:pt x="965"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5" name="Google Shape;8535;p7"/>
            <p:cNvSpPr/>
            <p:nvPr/>
          </p:nvSpPr>
          <p:spPr>
            <a:xfrm>
              <a:off x="4693725" y="4008075"/>
              <a:ext cx="14325" cy="6850"/>
            </a:xfrm>
            <a:custGeom>
              <a:rect b="b" l="l" r="r" t="t"/>
              <a:pathLst>
                <a:path extrusionOk="0" h="274" w="573">
                  <a:moveTo>
                    <a:pt x="191" y="0"/>
                  </a:moveTo>
                  <a:cubicBezTo>
                    <a:pt x="132" y="0"/>
                    <a:pt x="60" y="24"/>
                    <a:pt x="1" y="60"/>
                  </a:cubicBezTo>
                  <a:lnTo>
                    <a:pt x="572" y="274"/>
                  </a:lnTo>
                  <a:cubicBezTo>
                    <a:pt x="513" y="107"/>
                    <a:pt x="370"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6" name="Google Shape;8536;p7"/>
            <p:cNvSpPr/>
            <p:nvPr/>
          </p:nvSpPr>
          <p:spPr>
            <a:xfrm>
              <a:off x="4630625" y="3713675"/>
              <a:ext cx="16400" cy="7475"/>
            </a:xfrm>
            <a:custGeom>
              <a:rect b="b" l="l" r="r" t="t"/>
              <a:pathLst>
                <a:path extrusionOk="0" h="299" w="656">
                  <a:moveTo>
                    <a:pt x="655" y="1"/>
                  </a:moveTo>
                  <a:lnTo>
                    <a:pt x="1" y="203"/>
                  </a:lnTo>
                  <a:cubicBezTo>
                    <a:pt x="72" y="263"/>
                    <a:pt x="167" y="298"/>
                    <a:pt x="262" y="298"/>
                  </a:cubicBezTo>
                  <a:cubicBezTo>
                    <a:pt x="441" y="298"/>
                    <a:pt x="596" y="179"/>
                    <a:pt x="6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7" name="Google Shape;8537;p7"/>
            <p:cNvSpPr/>
            <p:nvPr/>
          </p:nvSpPr>
          <p:spPr>
            <a:xfrm>
              <a:off x="4592525" y="3731550"/>
              <a:ext cx="24125" cy="20475"/>
            </a:xfrm>
            <a:custGeom>
              <a:rect b="b" l="l" r="r" t="t"/>
              <a:pathLst>
                <a:path extrusionOk="0" h="819" w="965">
                  <a:moveTo>
                    <a:pt x="548" y="0"/>
                  </a:moveTo>
                  <a:cubicBezTo>
                    <a:pt x="179" y="0"/>
                    <a:pt x="1" y="441"/>
                    <a:pt x="262" y="703"/>
                  </a:cubicBezTo>
                  <a:cubicBezTo>
                    <a:pt x="343" y="783"/>
                    <a:pt x="443" y="819"/>
                    <a:pt x="543" y="819"/>
                  </a:cubicBezTo>
                  <a:cubicBezTo>
                    <a:pt x="756" y="819"/>
                    <a:pt x="965" y="656"/>
                    <a:pt x="965"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8" name="Google Shape;8538;p7"/>
            <p:cNvSpPr/>
            <p:nvPr/>
          </p:nvSpPr>
          <p:spPr>
            <a:xfrm>
              <a:off x="4623475" y="3762200"/>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91"/>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9" name="Google Shape;8539;p7"/>
            <p:cNvSpPr/>
            <p:nvPr/>
          </p:nvSpPr>
          <p:spPr>
            <a:xfrm>
              <a:off x="459312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0" name="Google Shape;8540;p7"/>
            <p:cNvSpPr/>
            <p:nvPr/>
          </p:nvSpPr>
          <p:spPr>
            <a:xfrm>
              <a:off x="4623475" y="3823825"/>
              <a:ext cx="23850" cy="20475"/>
            </a:xfrm>
            <a:custGeom>
              <a:rect b="b" l="l" r="r" t="t"/>
              <a:pathLst>
                <a:path extrusionOk="0" h="819" w="954">
                  <a:moveTo>
                    <a:pt x="548" y="0"/>
                  </a:moveTo>
                  <a:cubicBezTo>
                    <a:pt x="179" y="0"/>
                    <a:pt x="1" y="441"/>
                    <a:pt x="251" y="703"/>
                  </a:cubicBezTo>
                  <a:cubicBezTo>
                    <a:pt x="335" y="783"/>
                    <a:pt x="437" y="819"/>
                    <a:pt x="537" y="819"/>
                  </a:cubicBezTo>
                  <a:cubicBezTo>
                    <a:pt x="750" y="819"/>
                    <a:pt x="953" y="656"/>
                    <a:pt x="953" y="405"/>
                  </a:cubicBezTo>
                  <a:cubicBezTo>
                    <a:pt x="953" y="179"/>
                    <a:pt x="775"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1" name="Google Shape;8541;p7"/>
            <p:cNvSpPr/>
            <p:nvPr/>
          </p:nvSpPr>
          <p:spPr>
            <a:xfrm>
              <a:off x="4592525" y="3854475"/>
              <a:ext cx="24125" cy="20625"/>
            </a:xfrm>
            <a:custGeom>
              <a:rect b="b" l="l" r="r" t="t"/>
              <a:pathLst>
                <a:path extrusionOk="0" h="825" w="965">
                  <a:moveTo>
                    <a:pt x="548" y="0"/>
                  </a:moveTo>
                  <a:cubicBezTo>
                    <a:pt x="179" y="0"/>
                    <a:pt x="1" y="441"/>
                    <a:pt x="262" y="703"/>
                  </a:cubicBezTo>
                  <a:cubicBezTo>
                    <a:pt x="343" y="787"/>
                    <a:pt x="444" y="824"/>
                    <a:pt x="544" y="824"/>
                  </a:cubicBezTo>
                  <a:cubicBezTo>
                    <a:pt x="756" y="824"/>
                    <a:pt x="965" y="656"/>
                    <a:pt x="965" y="405"/>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2" name="Google Shape;8542;p7"/>
            <p:cNvSpPr/>
            <p:nvPr/>
          </p:nvSpPr>
          <p:spPr>
            <a:xfrm>
              <a:off x="4623475" y="3885125"/>
              <a:ext cx="23850" cy="20650"/>
            </a:xfrm>
            <a:custGeom>
              <a:rect b="b" l="l" r="r" t="t"/>
              <a:pathLst>
                <a:path extrusionOk="0" h="826" w="954">
                  <a:moveTo>
                    <a:pt x="548" y="1"/>
                  </a:moveTo>
                  <a:cubicBezTo>
                    <a:pt x="179" y="1"/>
                    <a:pt x="1" y="441"/>
                    <a:pt x="251" y="703"/>
                  </a:cubicBezTo>
                  <a:cubicBezTo>
                    <a:pt x="335" y="788"/>
                    <a:pt x="438" y="825"/>
                    <a:pt x="539" y="825"/>
                  </a:cubicBezTo>
                  <a:cubicBezTo>
                    <a:pt x="751" y="825"/>
                    <a:pt x="953" y="660"/>
                    <a:pt x="953" y="417"/>
                  </a:cubicBezTo>
                  <a:cubicBezTo>
                    <a:pt x="953" y="191"/>
                    <a:pt x="775"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3" name="Google Shape;8543;p7"/>
            <p:cNvSpPr/>
            <p:nvPr/>
          </p:nvSpPr>
          <p:spPr>
            <a:xfrm>
              <a:off x="4592525" y="3915800"/>
              <a:ext cx="24125" cy="20675"/>
            </a:xfrm>
            <a:custGeom>
              <a:rect b="b" l="l" r="r" t="t"/>
              <a:pathLst>
                <a:path extrusionOk="0" h="827" w="965">
                  <a:moveTo>
                    <a:pt x="548" y="0"/>
                  </a:moveTo>
                  <a:cubicBezTo>
                    <a:pt x="179" y="0"/>
                    <a:pt x="1" y="453"/>
                    <a:pt x="262" y="703"/>
                  </a:cubicBezTo>
                  <a:cubicBezTo>
                    <a:pt x="344" y="788"/>
                    <a:pt x="448" y="827"/>
                    <a:pt x="551" y="827"/>
                  </a:cubicBezTo>
                  <a:cubicBezTo>
                    <a:pt x="761" y="827"/>
                    <a:pt x="965" y="665"/>
                    <a:pt x="965" y="417"/>
                  </a:cubicBezTo>
                  <a:cubicBezTo>
                    <a:pt x="965" y="191"/>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4" name="Google Shape;8544;p7"/>
            <p:cNvSpPr/>
            <p:nvPr/>
          </p:nvSpPr>
          <p:spPr>
            <a:xfrm>
              <a:off x="4623475" y="3946450"/>
              <a:ext cx="24150" cy="20925"/>
            </a:xfrm>
            <a:custGeom>
              <a:rect b="b" l="l" r="r" t="t"/>
              <a:pathLst>
                <a:path extrusionOk="0" h="837" w="966">
                  <a:moveTo>
                    <a:pt x="548" y="0"/>
                  </a:moveTo>
                  <a:lnTo>
                    <a:pt x="548" y="12"/>
                  </a:lnTo>
                  <a:cubicBezTo>
                    <a:pt x="179" y="12"/>
                    <a:pt x="1" y="453"/>
                    <a:pt x="251" y="715"/>
                  </a:cubicBezTo>
                  <a:cubicBezTo>
                    <a:pt x="335" y="799"/>
                    <a:pt x="437" y="836"/>
                    <a:pt x="537" y="836"/>
                  </a:cubicBezTo>
                  <a:cubicBezTo>
                    <a:pt x="750" y="836"/>
                    <a:pt x="953" y="668"/>
                    <a:pt x="953" y="417"/>
                  </a:cubicBezTo>
                  <a:cubicBezTo>
                    <a:pt x="965" y="203"/>
                    <a:pt x="787" y="12"/>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5" name="Google Shape;8545;p7"/>
            <p:cNvSpPr/>
            <p:nvPr/>
          </p:nvSpPr>
          <p:spPr>
            <a:xfrm>
              <a:off x="4601450" y="3977400"/>
              <a:ext cx="14325" cy="6275"/>
            </a:xfrm>
            <a:custGeom>
              <a:rect b="b" l="l" r="r" t="t"/>
              <a:pathLst>
                <a:path extrusionOk="0" h="251" w="573">
                  <a:moveTo>
                    <a:pt x="191" y="1"/>
                  </a:moveTo>
                  <a:cubicBezTo>
                    <a:pt x="120" y="1"/>
                    <a:pt x="60" y="24"/>
                    <a:pt x="1" y="60"/>
                  </a:cubicBezTo>
                  <a:lnTo>
                    <a:pt x="572" y="251"/>
                  </a:lnTo>
                  <a:cubicBezTo>
                    <a:pt x="501" y="96"/>
                    <a:pt x="358"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6" name="Google Shape;8546;p7"/>
            <p:cNvSpPr/>
            <p:nvPr/>
          </p:nvSpPr>
          <p:spPr>
            <a:xfrm>
              <a:off x="4561875" y="3762200"/>
              <a:ext cx="24125" cy="20625"/>
            </a:xfrm>
            <a:custGeom>
              <a:rect b="b" l="l" r="r" t="t"/>
              <a:pathLst>
                <a:path extrusionOk="0" h="825" w="965">
                  <a:moveTo>
                    <a:pt x="548" y="0"/>
                  </a:moveTo>
                  <a:cubicBezTo>
                    <a:pt x="191" y="0"/>
                    <a:pt x="0" y="441"/>
                    <a:pt x="262" y="703"/>
                  </a:cubicBezTo>
                  <a:cubicBezTo>
                    <a:pt x="346" y="787"/>
                    <a:pt x="448" y="824"/>
                    <a:pt x="549" y="824"/>
                  </a:cubicBezTo>
                  <a:cubicBezTo>
                    <a:pt x="761" y="824"/>
                    <a:pt x="965" y="656"/>
                    <a:pt x="965" y="405"/>
                  </a:cubicBezTo>
                  <a:cubicBezTo>
                    <a:pt x="965"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7" name="Google Shape;8547;p7"/>
            <p:cNvSpPr/>
            <p:nvPr/>
          </p:nvSpPr>
          <p:spPr>
            <a:xfrm>
              <a:off x="4531200" y="3792850"/>
              <a:ext cx="24150" cy="20700"/>
            </a:xfrm>
            <a:custGeom>
              <a:rect b="b" l="l" r="r" t="t"/>
              <a:pathLst>
                <a:path extrusionOk="0" h="828" w="966">
                  <a:moveTo>
                    <a:pt x="549" y="1"/>
                  </a:moveTo>
                  <a:cubicBezTo>
                    <a:pt x="179" y="1"/>
                    <a:pt x="1" y="453"/>
                    <a:pt x="263" y="703"/>
                  </a:cubicBezTo>
                  <a:cubicBezTo>
                    <a:pt x="345" y="789"/>
                    <a:pt x="448" y="828"/>
                    <a:pt x="551" y="828"/>
                  </a:cubicBezTo>
                  <a:cubicBezTo>
                    <a:pt x="761" y="828"/>
                    <a:pt x="965" y="666"/>
                    <a:pt x="965" y="418"/>
                  </a:cubicBezTo>
                  <a:cubicBezTo>
                    <a:pt x="965" y="191"/>
                    <a:pt x="775" y="13"/>
                    <a:pt x="549" y="13"/>
                  </a:cubicBezTo>
                  <a:lnTo>
                    <a:pt x="5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8" name="Google Shape;8548;p7"/>
            <p:cNvSpPr/>
            <p:nvPr/>
          </p:nvSpPr>
          <p:spPr>
            <a:xfrm>
              <a:off x="4561875" y="3823825"/>
              <a:ext cx="24125" cy="20475"/>
            </a:xfrm>
            <a:custGeom>
              <a:rect b="b" l="l" r="r" t="t"/>
              <a:pathLst>
                <a:path extrusionOk="0" h="819" w="965">
                  <a:moveTo>
                    <a:pt x="548" y="0"/>
                  </a:moveTo>
                  <a:cubicBezTo>
                    <a:pt x="191" y="0"/>
                    <a:pt x="0" y="441"/>
                    <a:pt x="262" y="703"/>
                  </a:cubicBezTo>
                  <a:cubicBezTo>
                    <a:pt x="346" y="783"/>
                    <a:pt x="448" y="819"/>
                    <a:pt x="548" y="819"/>
                  </a:cubicBezTo>
                  <a:cubicBezTo>
                    <a:pt x="761"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9" name="Google Shape;8549;p7"/>
            <p:cNvSpPr/>
            <p:nvPr/>
          </p:nvSpPr>
          <p:spPr>
            <a:xfrm>
              <a:off x="4531200" y="3854475"/>
              <a:ext cx="24150" cy="20625"/>
            </a:xfrm>
            <a:custGeom>
              <a:rect b="b" l="l" r="r" t="t"/>
              <a:pathLst>
                <a:path extrusionOk="0" h="825" w="966">
                  <a:moveTo>
                    <a:pt x="549" y="0"/>
                  </a:moveTo>
                  <a:cubicBezTo>
                    <a:pt x="179" y="0"/>
                    <a:pt x="1" y="441"/>
                    <a:pt x="263" y="703"/>
                  </a:cubicBezTo>
                  <a:cubicBezTo>
                    <a:pt x="343" y="787"/>
                    <a:pt x="444" y="824"/>
                    <a:pt x="544" y="824"/>
                  </a:cubicBezTo>
                  <a:cubicBezTo>
                    <a:pt x="756" y="824"/>
                    <a:pt x="965" y="656"/>
                    <a:pt x="965" y="405"/>
                  </a:cubicBezTo>
                  <a:cubicBezTo>
                    <a:pt x="953"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0" name="Google Shape;8550;p7"/>
            <p:cNvSpPr/>
            <p:nvPr/>
          </p:nvSpPr>
          <p:spPr>
            <a:xfrm>
              <a:off x="4561875" y="3885125"/>
              <a:ext cx="24125" cy="20650"/>
            </a:xfrm>
            <a:custGeom>
              <a:rect b="b" l="l" r="r" t="t"/>
              <a:pathLst>
                <a:path extrusionOk="0" h="826" w="965">
                  <a:moveTo>
                    <a:pt x="548" y="1"/>
                  </a:moveTo>
                  <a:cubicBezTo>
                    <a:pt x="191" y="1"/>
                    <a:pt x="0" y="441"/>
                    <a:pt x="262" y="703"/>
                  </a:cubicBezTo>
                  <a:cubicBezTo>
                    <a:pt x="347" y="788"/>
                    <a:pt x="450" y="825"/>
                    <a:pt x="550" y="825"/>
                  </a:cubicBezTo>
                  <a:cubicBezTo>
                    <a:pt x="762"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1" name="Google Shape;8551;p7"/>
            <p:cNvSpPr/>
            <p:nvPr/>
          </p:nvSpPr>
          <p:spPr>
            <a:xfrm>
              <a:off x="4531200" y="3915800"/>
              <a:ext cx="24150" cy="20675"/>
            </a:xfrm>
            <a:custGeom>
              <a:rect b="b" l="l" r="r" t="t"/>
              <a:pathLst>
                <a:path extrusionOk="0" h="827" w="966">
                  <a:moveTo>
                    <a:pt x="549" y="0"/>
                  </a:moveTo>
                  <a:cubicBezTo>
                    <a:pt x="179" y="0"/>
                    <a:pt x="1" y="453"/>
                    <a:pt x="263" y="703"/>
                  </a:cubicBezTo>
                  <a:cubicBezTo>
                    <a:pt x="345" y="788"/>
                    <a:pt x="448" y="827"/>
                    <a:pt x="551" y="827"/>
                  </a:cubicBezTo>
                  <a:cubicBezTo>
                    <a:pt x="761" y="827"/>
                    <a:pt x="965" y="665"/>
                    <a:pt x="965" y="417"/>
                  </a:cubicBezTo>
                  <a:cubicBezTo>
                    <a:pt x="965" y="191"/>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2" name="Google Shape;8552;p7"/>
            <p:cNvSpPr/>
            <p:nvPr/>
          </p:nvSpPr>
          <p:spPr>
            <a:xfrm>
              <a:off x="4561875" y="3946450"/>
              <a:ext cx="24125" cy="20925"/>
            </a:xfrm>
            <a:custGeom>
              <a:rect b="b" l="l" r="r" t="t"/>
              <a:pathLst>
                <a:path extrusionOk="0" h="837" w="965">
                  <a:moveTo>
                    <a:pt x="548" y="0"/>
                  </a:moveTo>
                  <a:lnTo>
                    <a:pt x="548" y="12"/>
                  </a:lnTo>
                  <a:cubicBezTo>
                    <a:pt x="191" y="12"/>
                    <a:pt x="0" y="453"/>
                    <a:pt x="262" y="715"/>
                  </a:cubicBezTo>
                  <a:cubicBezTo>
                    <a:pt x="346" y="799"/>
                    <a:pt x="448" y="836"/>
                    <a:pt x="549" y="836"/>
                  </a:cubicBezTo>
                  <a:cubicBezTo>
                    <a:pt x="761" y="836"/>
                    <a:pt x="965" y="668"/>
                    <a:pt x="965" y="417"/>
                  </a:cubicBezTo>
                  <a:cubicBezTo>
                    <a:pt x="965" y="203"/>
                    <a:pt x="798" y="12"/>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3" name="Google Shape;8553;p7"/>
            <p:cNvSpPr/>
            <p:nvPr/>
          </p:nvSpPr>
          <p:spPr>
            <a:xfrm>
              <a:off x="4500250" y="3762200"/>
              <a:ext cx="24125" cy="20500"/>
            </a:xfrm>
            <a:custGeom>
              <a:rect b="b" l="l" r="r" t="t"/>
              <a:pathLst>
                <a:path extrusionOk="0" h="820" w="965">
                  <a:moveTo>
                    <a:pt x="560" y="0"/>
                  </a:moveTo>
                  <a:cubicBezTo>
                    <a:pt x="191" y="0"/>
                    <a:pt x="1" y="441"/>
                    <a:pt x="263" y="703"/>
                  </a:cubicBezTo>
                  <a:cubicBezTo>
                    <a:pt x="343" y="783"/>
                    <a:pt x="444" y="819"/>
                    <a:pt x="545" y="819"/>
                  </a:cubicBezTo>
                  <a:cubicBezTo>
                    <a:pt x="757" y="819"/>
                    <a:pt x="965" y="659"/>
                    <a:pt x="965" y="417"/>
                  </a:cubicBezTo>
                  <a:cubicBezTo>
                    <a:pt x="965" y="191"/>
                    <a:pt x="786"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4" name="Google Shape;8554;p7"/>
            <p:cNvSpPr/>
            <p:nvPr/>
          </p:nvSpPr>
          <p:spPr>
            <a:xfrm>
              <a:off x="4469900" y="3792850"/>
              <a:ext cx="23825" cy="20575"/>
            </a:xfrm>
            <a:custGeom>
              <a:rect b="b" l="l" r="r" t="t"/>
              <a:pathLst>
                <a:path extrusionOk="0" h="823" w="953">
                  <a:moveTo>
                    <a:pt x="548" y="1"/>
                  </a:moveTo>
                  <a:cubicBezTo>
                    <a:pt x="0" y="1"/>
                    <a:pt x="0" y="822"/>
                    <a:pt x="548" y="822"/>
                  </a:cubicBezTo>
                  <a:cubicBezTo>
                    <a:pt x="555" y="823"/>
                    <a:pt x="561" y="823"/>
                    <a:pt x="568" y="823"/>
                  </a:cubicBezTo>
                  <a:cubicBezTo>
                    <a:pt x="785" y="823"/>
                    <a:pt x="953" y="637"/>
                    <a:pt x="953" y="418"/>
                  </a:cubicBezTo>
                  <a:cubicBezTo>
                    <a:pt x="953" y="191"/>
                    <a:pt x="774" y="13"/>
                    <a:pt x="548" y="13"/>
                  </a:cubicBezTo>
                  <a:lnTo>
                    <a:pt x="54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5" name="Google Shape;8555;p7"/>
            <p:cNvSpPr/>
            <p:nvPr/>
          </p:nvSpPr>
          <p:spPr>
            <a:xfrm>
              <a:off x="4536575" y="3741650"/>
              <a:ext cx="18775" cy="10450"/>
            </a:xfrm>
            <a:custGeom>
              <a:rect b="b" l="l" r="r" t="t"/>
              <a:pathLst>
                <a:path extrusionOk="0" h="418" w="751">
                  <a:moveTo>
                    <a:pt x="750" y="1"/>
                  </a:moveTo>
                  <a:lnTo>
                    <a:pt x="0" y="227"/>
                  </a:lnTo>
                  <a:cubicBezTo>
                    <a:pt x="72" y="346"/>
                    <a:pt x="203" y="418"/>
                    <a:pt x="334" y="418"/>
                  </a:cubicBezTo>
                  <a:cubicBezTo>
                    <a:pt x="560" y="418"/>
                    <a:pt x="750" y="227"/>
                    <a:pt x="7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6" name="Google Shape;8556;p7"/>
            <p:cNvSpPr/>
            <p:nvPr/>
          </p:nvSpPr>
          <p:spPr>
            <a:xfrm>
              <a:off x="4500350" y="3823800"/>
              <a:ext cx="24025" cy="20425"/>
            </a:xfrm>
            <a:custGeom>
              <a:rect b="b" l="l" r="r" t="t"/>
              <a:pathLst>
                <a:path extrusionOk="0" h="817" w="961">
                  <a:moveTo>
                    <a:pt x="542" y="1"/>
                  </a:moveTo>
                  <a:cubicBezTo>
                    <a:pt x="182" y="1"/>
                    <a:pt x="0" y="433"/>
                    <a:pt x="259" y="692"/>
                  </a:cubicBezTo>
                  <a:cubicBezTo>
                    <a:pt x="341" y="778"/>
                    <a:pt x="445" y="816"/>
                    <a:pt x="548" y="816"/>
                  </a:cubicBezTo>
                  <a:cubicBezTo>
                    <a:pt x="758" y="816"/>
                    <a:pt x="961" y="657"/>
                    <a:pt x="961" y="418"/>
                  </a:cubicBezTo>
                  <a:cubicBezTo>
                    <a:pt x="961" y="192"/>
                    <a:pt x="782" y="1"/>
                    <a:pt x="556" y="1"/>
                  </a:cubicBezTo>
                  <a:cubicBezTo>
                    <a:pt x="551" y="1"/>
                    <a:pt x="546"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7" name="Google Shape;8557;p7"/>
            <p:cNvSpPr/>
            <p:nvPr/>
          </p:nvSpPr>
          <p:spPr>
            <a:xfrm>
              <a:off x="4469600" y="3854475"/>
              <a:ext cx="24125" cy="20500"/>
            </a:xfrm>
            <a:custGeom>
              <a:rect b="b" l="l" r="r" t="t"/>
              <a:pathLst>
                <a:path extrusionOk="0" h="820" w="965">
                  <a:moveTo>
                    <a:pt x="560" y="0"/>
                  </a:moveTo>
                  <a:cubicBezTo>
                    <a:pt x="191" y="0"/>
                    <a:pt x="0" y="441"/>
                    <a:pt x="262" y="703"/>
                  </a:cubicBezTo>
                  <a:cubicBezTo>
                    <a:pt x="343" y="783"/>
                    <a:pt x="443" y="819"/>
                    <a:pt x="542" y="819"/>
                  </a:cubicBezTo>
                  <a:cubicBezTo>
                    <a:pt x="751" y="819"/>
                    <a:pt x="957" y="659"/>
                    <a:pt x="965" y="417"/>
                  </a:cubicBezTo>
                  <a:cubicBezTo>
                    <a:pt x="965" y="191"/>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8" name="Google Shape;8558;p7"/>
            <p:cNvSpPr/>
            <p:nvPr/>
          </p:nvSpPr>
          <p:spPr>
            <a:xfrm>
              <a:off x="4499150" y="3885075"/>
              <a:ext cx="27625" cy="20625"/>
            </a:xfrm>
            <a:custGeom>
              <a:rect b="b" l="l" r="r" t="t"/>
              <a:pathLst>
                <a:path extrusionOk="0" h="825" w="1105">
                  <a:moveTo>
                    <a:pt x="559" y="1"/>
                  </a:moveTo>
                  <a:cubicBezTo>
                    <a:pt x="53" y="1"/>
                    <a:pt x="0" y="778"/>
                    <a:pt x="533" y="824"/>
                  </a:cubicBezTo>
                  <a:lnTo>
                    <a:pt x="604" y="824"/>
                  </a:lnTo>
                  <a:cubicBezTo>
                    <a:pt x="1104" y="777"/>
                    <a:pt x="1104" y="50"/>
                    <a:pt x="604" y="3"/>
                  </a:cubicBezTo>
                  <a:cubicBezTo>
                    <a:pt x="589" y="1"/>
                    <a:pt x="574"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9" name="Google Shape;8559;p7"/>
            <p:cNvSpPr/>
            <p:nvPr/>
          </p:nvSpPr>
          <p:spPr>
            <a:xfrm>
              <a:off x="4469600" y="3915800"/>
              <a:ext cx="24125" cy="20675"/>
            </a:xfrm>
            <a:custGeom>
              <a:rect b="b" l="l" r="r" t="t"/>
              <a:pathLst>
                <a:path extrusionOk="0" h="827" w="965">
                  <a:moveTo>
                    <a:pt x="560" y="0"/>
                  </a:moveTo>
                  <a:cubicBezTo>
                    <a:pt x="191" y="0"/>
                    <a:pt x="0" y="441"/>
                    <a:pt x="262" y="703"/>
                  </a:cubicBezTo>
                  <a:cubicBezTo>
                    <a:pt x="344" y="788"/>
                    <a:pt x="447" y="827"/>
                    <a:pt x="548" y="827"/>
                  </a:cubicBezTo>
                  <a:cubicBezTo>
                    <a:pt x="755" y="827"/>
                    <a:pt x="957" y="665"/>
                    <a:pt x="965" y="417"/>
                  </a:cubicBezTo>
                  <a:cubicBezTo>
                    <a:pt x="965" y="191"/>
                    <a:pt x="774" y="12"/>
                    <a:pt x="560" y="12"/>
                  </a:cubicBezTo>
                  <a:lnTo>
                    <a:pt x="56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0" name="Google Shape;8560;p7"/>
            <p:cNvSpPr/>
            <p:nvPr/>
          </p:nvSpPr>
          <p:spPr>
            <a:xfrm>
              <a:off x="4509475" y="3946450"/>
              <a:ext cx="14025" cy="6275"/>
            </a:xfrm>
            <a:custGeom>
              <a:rect b="b" l="l" r="r" t="t"/>
              <a:pathLst>
                <a:path extrusionOk="0" h="251" w="561">
                  <a:moveTo>
                    <a:pt x="191" y="0"/>
                  </a:moveTo>
                  <a:lnTo>
                    <a:pt x="191" y="12"/>
                  </a:lnTo>
                  <a:cubicBezTo>
                    <a:pt x="120" y="12"/>
                    <a:pt x="60" y="24"/>
                    <a:pt x="1" y="60"/>
                  </a:cubicBezTo>
                  <a:lnTo>
                    <a:pt x="560" y="250"/>
                  </a:lnTo>
                  <a:cubicBezTo>
                    <a:pt x="501" y="96"/>
                    <a:pt x="346" y="0"/>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1" name="Google Shape;8561;p7"/>
            <p:cNvSpPr/>
            <p:nvPr/>
          </p:nvSpPr>
          <p:spPr>
            <a:xfrm>
              <a:off x="4442800" y="3769650"/>
              <a:ext cx="20275" cy="13100"/>
            </a:xfrm>
            <a:custGeom>
              <a:rect b="b" l="l" r="r" t="t"/>
              <a:pathLst>
                <a:path extrusionOk="0" h="524" w="811">
                  <a:moveTo>
                    <a:pt x="787" y="0"/>
                  </a:moveTo>
                  <a:lnTo>
                    <a:pt x="1" y="226"/>
                  </a:lnTo>
                  <a:cubicBezTo>
                    <a:pt x="48" y="405"/>
                    <a:pt x="203" y="524"/>
                    <a:pt x="394" y="524"/>
                  </a:cubicBezTo>
                  <a:cubicBezTo>
                    <a:pt x="620" y="524"/>
                    <a:pt x="810" y="334"/>
                    <a:pt x="810" y="107"/>
                  </a:cubicBezTo>
                  <a:cubicBezTo>
                    <a:pt x="798" y="72"/>
                    <a:pt x="798" y="36"/>
                    <a:pt x="7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2" name="Google Shape;8562;p7"/>
            <p:cNvSpPr/>
            <p:nvPr/>
          </p:nvSpPr>
          <p:spPr>
            <a:xfrm>
              <a:off x="4408875" y="3792850"/>
              <a:ext cx="28000" cy="20575"/>
            </a:xfrm>
            <a:custGeom>
              <a:rect b="b" l="l" r="r" t="t"/>
              <a:pathLst>
                <a:path extrusionOk="0" h="823" w="1120">
                  <a:moveTo>
                    <a:pt x="524" y="1"/>
                  </a:moveTo>
                  <a:cubicBezTo>
                    <a:pt x="0" y="48"/>
                    <a:pt x="36" y="822"/>
                    <a:pt x="560" y="822"/>
                  </a:cubicBezTo>
                  <a:cubicBezTo>
                    <a:pt x="1084" y="822"/>
                    <a:pt x="1120" y="48"/>
                    <a:pt x="5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3" name="Google Shape;8563;p7"/>
            <p:cNvSpPr/>
            <p:nvPr/>
          </p:nvSpPr>
          <p:spPr>
            <a:xfrm>
              <a:off x="4438925" y="3823825"/>
              <a:ext cx="24150" cy="20475"/>
            </a:xfrm>
            <a:custGeom>
              <a:rect b="b" l="l" r="r" t="t"/>
              <a:pathLst>
                <a:path extrusionOk="0" h="819" w="966">
                  <a:moveTo>
                    <a:pt x="549" y="0"/>
                  </a:moveTo>
                  <a:cubicBezTo>
                    <a:pt x="180" y="0"/>
                    <a:pt x="1" y="441"/>
                    <a:pt x="263" y="703"/>
                  </a:cubicBezTo>
                  <a:cubicBezTo>
                    <a:pt x="347" y="783"/>
                    <a:pt x="449" y="819"/>
                    <a:pt x="549" y="819"/>
                  </a:cubicBezTo>
                  <a:cubicBezTo>
                    <a:pt x="762" y="819"/>
                    <a:pt x="965" y="656"/>
                    <a:pt x="965" y="405"/>
                  </a:cubicBezTo>
                  <a:cubicBezTo>
                    <a:pt x="965" y="179"/>
                    <a:pt x="775" y="0"/>
                    <a:pt x="54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4" name="Google Shape;8564;p7"/>
            <p:cNvSpPr/>
            <p:nvPr/>
          </p:nvSpPr>
          <p:spPr>
            <a:xfrm>
              <a:off x="4408275" y="3854475"/>
              <a:ext cx="23850" cy="20625"/>
            </a:xfrm>
            <a:custGeom>
              <a:rect b="b" l="l" r="r" t="t"/>
              <a:pathLst>
                <a:path extrusionOk="0" h="825" w="954">
                  <a:moveTo>
                    <a:pt x="548" y="0"/>
                  </a:moveTo>
                  <a:cubicBezTo>
                    <a:pt x="179" y="0"/>
                    <a:pt x="1" y="441"/>
                    <a:pt x="251" y="703"/>
                  </a:cubicBezTo>
                  <a:cubicBezTo>
                    <a:pt x="335" y="787"/>
                    <a:pt x="437" y="824"/>
                    <a:pt x="537" y="824"/>
                  </a:cubicBezTo>
                  <a:cubicBezTo>
                    <a:pt x="750" y="824"/>
                    <a:pt x="953" y="656"/>
                    <a:pt x="953" y="405"/>
                  </a:cubicBezTo>
                  <a:cubicBezTo>
                    <a:pt x="953" y="179"/>
                    <a:pt x="774"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5" name="Google Shape;8565;p7"/>
            <p:cNvSpPr/>
            <p:nvPr/>
          </p:nvSpPr>
          <p:spPr>
            <a:xfrm>
              <a:off x="4438925" y="3885125"/>
              <a:ext cx="24150" cy="20650"/>
            </a:xfrm>
            <a:custGeom>
              <a:rect b="b" l="l" r="r" t="t"/>
              <a:pathLst>
                <a:path extrusionOk="0" h="826" w="966">
                  <a:moveTo>
                    <a:pt x="549" y="1"/>
                  </a:moveTo>
                  <a:cubicBezTo>
                    <a:pt x="180" y="1"/>
                    <a:pt x="1" y="441"/>
                    <a:pt x="263" y="703"/>
                  </a:cubicBezTo>
                  <a:cubicBezTo>
                    <a:pt x="347" y="788"/>
                    <a:pt x="450" y="825"/>
                    <a:pt x="551" y="825"/>
                  </a:cubicBezTo>
                  <a:cubicBezTo>
                    <a:pt x="763" y="825"/>
                    <a:pt x="965" y="660"/>
                    <a:pt x="965" y="417"/>
                  </a:cubicBezTo>
                  <a:cubicBezTo>
                    <a:pt x="965" y="191"/>
                    <a:pt x="775"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6" name="Google Shape;8566;p7"/>
            <p:cNvSpPr/>
            <p:nvPr/>
          </p:nvSpPr>
          <p:spPr>
            <a:xfrm>
              <a:off x="4417200" y="3915800"/>
              <a:ext cx="14025" cy="5975"/>
            </a:xfrm>
            <a:custGeom>
              <a:rect b="b" l="l" r="r" t="t"/>
              <a:pathLst>
                <a:path extrusionOk="0" h="239" w="561">
                  <a:moveTo>
                    <a:pt x="191" y="0"/>
                  </a:moveTo>
                  <a:cubicBezTo>
                    <a:pt x="120" y="0"/>
                    <a:pt x="60" y="24"/>
                    <a:pt x="1" y="60"/>
                  </a:cubicBezTo>
                  <a:lnTo>
                    <a:pt x="560" y="238"/>
                  </a:lnTo>
                  <a:cubicBezTo>
                    <a:pt x="489" y="95"/>
                    <a:pt x="346" y="12"/>
                    <a:pt x="1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7" name="Google Shape;8567;p7"/>
            <p:cNvSpPr/>
            <p:nvPr/>
          </p:nvSpPr>
          <p:spPr>
            <a:xfrm>
              <a:off x="4377625" y="3823825"/>
              <a:ext cx="24125" cy="20475"/>
            </a:xfrm>
            <a:custGeom>
              <a:rect b="b" l="l" r="r" t="t"/>
              <a:pathLst>
                <a:path extrusionOk="0" h="819" w="965">
                  <a:moveTo>
                    <a:pt x="548" y="0"/>
                  </a:moveTo>
                  <a:cubicBezTo>
                    <a:pt x="179" y="0"/>
                    <a:pt x="0" y="441"/>
                    <a:pt x="262" y="703"/>
                  </a:cubicBezTo>
                  <a:cubicBezTo>
                    <a:pt x="342" y="783"/>
                    <a:pt x="443" y="819"/>
                    <a:pt x="543" y="819"/>
                  </a:cubicBezTo>
                  <a:cubicBezTo>
                    <a:pt x="756" y="819"/>
                    <a:pt x="965" y="656"/>
                    <a:pt x="965" y="405"/>
                  </a:cubicBezTo>
                  <a:cubicBezTo>
                    <a:pt x="965" y="179"/>
                    <a:pt x="774" y="0"/>
                    <a:pt x="5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8" name="Google Shape;8568;p7"/>
            <p:cNvSpPr/>
            <p:nvPr/>
          </p:nvSpPr>
          <p:spPr>
            <a:xfrm>
              <a:off x="4345575" y="3854425"/>
              <a:ext cx="27600" cy="20600"/>
            </a:xfrm>
            <a:custGeom>
              <a:rect b="b" l="l" r="r" t="t"/>
              <a:pathLst>
                <a:path extrusionOk="0" h="824" w="1104">
                  <a:moveTo>
                    <a:pt x="558" y="0"/>
                  </a:moveTo>
                  <a:cubicBezTo>
                    <a:pt x="52" y="0"/>
                    <a:pt x="0" y="766"/>
                    <a:pt x="532" y="824"/>
                  </a:cubicBezTo>
                  <a:lnTo>
                    <a:pt x="604" y="824"/>
                  </a:lnTo>
                  <a:cubicBezTo>
                    <a:pt x="1104" y="776"/>
                    <a:pt x="1104" y="38"/>
                    <a:pt x="604" y="2"/>
                  </a:cubicBezTo>
                  <a:cubicBezTo>
                    <a:pt x="588" y="1"/>
                    <a:pt x="573" y="0"/>
                    <a:pt x="55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9" name="Google Shape;8569;p7"/>
            <p:cNvSpPr/>
            <p:nvPr/>
          </p:nvSpPr>
          <p:spPr>
            <a:xfrm>
              <a:off x="4377625" y="3885125"/>
              <a:ext cx="24125" cy="20650"/>
            </a:xfrm>
            <a:custGeom>
              <a:rect b="b" l="l" r="r" t="t"/>
              <a:pathLst>
                <a:path extrusionOk="0" h="826" w="965">
                  <a:moveTo>
                    <a:pt x="548" y="1"/>
                  </a:moveTo>
                  <a:cubicBezTo>
                    <a:pt x="179" y="1"/>
                    <a:pt x="0" y="441"/>
                    <a:pt x="262" y="703"/>
                  </a:cubicBezTo>
                  <a:cubicBezTo>
                    <a:pt x="343" y="788"/>
                    <a:pt x="444" y="825"/>
                    <a:pt x="545" y="825"/>
                  </a:cubicBezTo>
                  <a:cubicBezTo>
                    <a:pt x="757" y="825"/>
                    <a:pt x="965" y="660"/>
                    <a:pt x="965" y="417"/>
                  </a:cubicBezTo>
                  <a:cubicBezTo>
                    <a:pt x="965" y="191"/>
                    <a:pt x="774"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0" name="Google Shape;8570;p7"/>
            <p:cNvSpPr/>
            <p:nvPr/>
          </p:nvSpPr>
          <p:spPr>
            <a:xfrm>
              <a:off x="4319575" y="3823525"/>
              <a:ext cx="24125" cy="20775"/>
            </a:xfrm>
            <a:custGeom>
              <a:rect b="b" l="l" r="r" t="t"/>
              <a:pathLst>
                <a:path extrusionOk="0" h="831" w="965">
                  <a:moveTo>
                    <a:pt x="417" y="0"/>
                  </a:moveTo>
                  <a:cubicBezTo>
                    <a:pt x="191" y="0"/>
                    <a:pt x="12" y="179"/>
                    <a:pt x="1" y="405"/>
                  </a:cubicBezTo>
                  <a:lnTo>
                    <a:pt x="12" y="417"/>
                  </a:lnTo>
                  <a:cubicBezTo>
                    <a:pt x="4" y="668"/>
                    <a:pt x="205" y="831"/>
                    <a:pt x="417" y="831"/>
                  </a:cubicBezTo>
                  <a:cubicBezTo>
                    <a:pt x="517" y="831"/>
                    <a:pt x="619" y="795"/>
                    <a:pt x="703" y="715"/>
                  </a:cubicBezTo>
                  <a:cubicBezTo>
                    <a:pt x="965" y="453"/>
                    <a:pt x="786" y="12"/>
                    <a:pt x="4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1" name="Google Shape;8571;p7"/>
            <p:cNvSpPr/>
            <p:nvPr/>
          </p:nvSpPr>
          <p:spPr>
            <a:xfrm>
              <a:off x="4350075" y="3798225"/>
              <a:ext cx="21175" cy="16100"/>
            </a:xfrm>
            <a:custGeom>
              <a:rect b="b" l="l" r="r" t="t"/>
              <a:pathLst>
                <a:path extrusionOk="0" h="644" w="847">
                  <a:moveTo>
                    <a:pt x="757" y="0"/>
                  </a:moveTo>
                  <a:lnTo>
                    <a:pt x="19" y="214"/>
                  </a:lnTo>
                  <a:cubicBezTo>
                    <a:pt x="1" y="500"/>
                    <a:pt x="212" y="643"/>
                    <a:pt x="424" y="643"/>
                  </a:cubicBezTo>
                  <a:cubicBezTo>
                    <a:pt x="635" y="643"/>
                    <a:pt x="846" y="500"/>
                    <a:pt x="828" y="214"/>
                  </a:cubicBezTo>
                  <a:cubicBezTo>
                    <a:pt x="828" y="131"/>
                    <a:pt x="805" y="60"/>
                    <a:pt x="75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2" name="Google Shape;8572;p7"/>
            <p:cNvSpPr/>
            <p:nvPr/>
          </p:nvSpPr>
          <p:spPr>
            <a:xfrm>
              <a:off x="4325525" y="3885125"/>
              <a:ext cx="13425" cy="5675"/>
            </a:xfrm>
            <a:custGeom>
              <a:rect b="b" l="l" r="r" t="t"/>
              <a:pathLst>
                <a:path extrusionOk="0" h="227" w="537">
                  <a:moveTo>
                    <a:pt x="167" y="1"/>
                  </a:moveTo>
                  <a:cubicBezTo>
                    <a:pt x="169" y="1"/>
                    <a:pt x="171" y="1"/>
                    <a:pt x="173" y="1"/>
                  </a:cubicBezTo>
                  <a:lnTo>
                    <a:pt x="173" y="1"/>
                  </a:lnTo>
                  <a:cubicBezTo>
                    <a:pt x="175" y="1"/>
                    <a:pt x="177" y="1"/>
                    <a:pt x="179" y="1"/>
                  </a:cubicBezTo>
                  <a:close/>
                  <a:moveTo>
                    <a:pt x="173" y="1"/>
                  </a:moveTo>
                  <a:cubicBezTo>
                    <a:pt x="104" y="1"/>
                    <a:pt x="47" y="14"/>
                    <a:pt x="1" y="48"/>
                  </a:cubicBezTo>
                  <a:lnTo>
                    <a:pt x="536" y="227"/>
                  </a:lnTo>
                  <a:cubicBezTo>
                    <a:pt x="466" y="86"/>
                    <a:pt x="325" y="3"/>
                    <a:pt x="1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3" name="Google Shape;8573;p7"/>
            <p:cNvSpPr/>
            <p:nvPr/>
          </p:nvSpPr>
          <p:spPr>
            <a:xfrm>
              <a:off x="4257950" y="3826200"/>
              <a:ext cx="24350" cy="17875"/>
            </a:xfrm>
            <a:custGeom>
              <a:rect b="b" l="l" r="r" t="t"/>
              <a:pathLst>
                <a:path extrusionOk="0" h="715" w="974">
                  <a:moveTo>
                    <a:pt x="691" y="0"/>
                  </a:moveTo>
                  <a:lnTo>
                    <a:pt x="25" y="203"/>
                  </a:lnTo>
                  <a:cubicBezTo>
                    <a:pt x="13" y="238"/>
                    <a:pt x="13" y="274"/>
                    <a:pt x="13" y="310"/>
                  </a:cubicBezTo>
                  <a:cubicBezTo>
                    <a:pt x="1" y="524"/>
                    <a:pt x="191" y="715"/>
                    <a:pt x="406" y="715"/>
                  </a:cubicBezTo>
                  <a:lnTo>
                    <a:pt x="418" y="715"/>
                  </a:lnTo>
                  <a:cubicBezTo>
                    <a:pt x="422" y="715"/>
                    <a:pt x="427" y="715"/>
                    <a:pt x="432" y="715"/>
                  </a:cubicBezTo>
                  <a:cubicBezTo>
                    <a:pt x="803" y="715"/>
                    <a:pt x="974" y="247"/>
                    <a:pt x="6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4" name="Google Shape;8574;p7"/>
            <p:cNvSpPr/>
            <p:nvPr/>
          </p:nvSpPr>
          <p:spPr>
            <a:xfrm>
              <a:off x="4233250" y="3854475"/>
              <a:ext cx="13425" cy="5375"/>
            </a:xfrm>
            <a:custGeom>
              <a:rect b="b" l="l" r="r" t="t"/>
              <a:pathLst>
                <a:path extrusionOk="0" h="215" w="537">
                  <a:moveTo>
                    <a:pt x="155" y="0"/>
                  </a:moveTo>
                  <a:cubicBezTo>
                    <a:pt x="160" y="0"/>
                    <a:pt x="164" y="0"/>
                    <a:pt x="168" y="1"/>
                  </a:cubicBezTo>
                  <a:lnTo>
                    <a:pt x="168" y="1"/>
                  </a:lnTo>
                  <a:cubicBezTo>
                    <a:pt x="172" y="0"/>
                    <a:pt x="175" y="0"/>
                    <a:pt x="179" y="0"/>
                  </a:cubicBezTo>
                  <a:close/>
                  <a:moveTo>
                    <a:pt x="168" y="1"/>
                  </a:moveTo>
                  <a:cubicBezTo>
                    <a:pt x="112" y="2"/>
                    <a:pt x="56" y="14"/>
                    <a:pt x="1" y="36"/>
                  </a:cubicBezTo>
                  <a:lnTo>
                    <a:pt x="536" y="215"/>
                  </a:lnTo>
                  <a:cubicBezTo>
                    <a:pt x="467" y="87"/>
                    <a:pt x="329" y="5"/>
                    <a:pt x="1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5" name="Google Shape;8575;p7"/>
            <p:cNvSpPr/>
            <p:nvPr/>
          </p:nvSpPr>
          <p:spPr>
            <a:xfrm>
              <a:off x="4288925" y="3853425"/>
              <a:ext cx="20550" cy="20575"/>
            </a:xfrm>
            <a:custGeom>
              <a:rect b="b" l="l" r="r" t="t"/>
              <a:pathLst>
                <a:path extrusionOk="0" h="823" w="822">
                  <a:moveTo>
                    <a:pt x="408" y="0"/>
                  </a:moveTo>
                  <a:cubicBezTo>
                    <a:pt x="216" y="0"/>
                    <a:pt x="23" y="123"/>
                    <a:pt x="0" y="376"/>
                  </a:cubicBezTo>
                  <a:cubicBezTo>
                    <a:pt x="0" y="400"/>
                    <a:pt x="0" y="423"/>
                    <a:pt x="0" y="447"/>
                  </a:cubicBezTo>
                  <a:cubicBezTo>
                    <a:pt x="23" y="700"/>
                    <a:pt x="216" y="823"/>
                    <a:pt x="408" y="823"/>
                  </a:cubicBezTo>
                  <a:cubicBezTo>
                    <a:pt x="615" y="823"/>
                    <a:pt x="822" y="682"/>
                    <a:pt x="822" y="411"/>
                  </a:cubicBezTo>
                  <a:cubicBezTo>
                    <a:pt x="822" y="141"/>
                    <a:pt x="615" y="0"/>
                    <a:pt x="4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76" name="Google Shape;8576;p7"/>
          <p:cNvSpPr/>
          <p:nvPr/>
        </p:nvSpPr>
        <p:spPr>
          <a:xfrm rot="-1909158">
            <a:off x="-868778" y="2814920"/>
            <a:ext cx="1605714" cy="2857876"/>
          </a:xfrm>
          <a:prstGeom prst="triangle">
            <a:avLst>
              <a:gd fmla="val 70998"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7" name="Google Shape;8577;p7"/>
          <p:cNvSpPr/>
          <p:nvPr/>
        </p:nvSpPr>
        <p:spPr>
          <a:xfrm rot="-2300727">
            <a:off x="8005837" y="-319529"/>
            <a:ext cx="1605412" cy="1000168"/>
          </a:xfrm>
          <a:prstGeom prst="triangle">
            <a:avLst>
              <a:gd fmla="val 43601"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78" name="Google Shape;8578;p7"/>
          <p:cNvGrpSpPr/>
          <p:nvPr/>
        </p:nvGrpSpPr>
        <p:grpSpPr>
          <a:xfrm rot="71215">
            <a:off x="8396368" y="-487252"/>
            <a:ext cx="320890" cy="1604830"/>
            <a:chOff x="8860225" y="2972205"/>
            <a:chExt cx="239097" cy="1195771"/>
          </a:xfrm>
        </p:grpSpPr>
        <p:cxnSp>
          <p:nvCxnSpPr>
            <p:cNvPr id="8579" name="Google Shape;8579;p7"/>
            <p:cNvCxnSpPr/>
            <p:nvPr/>
          </p:nvCxnSpPr>
          <p:spPr>
            <a:xfrm>
              <a:off x="8860225" y="3041376"/>
              <a:ext cx="0" cy="1126600"/>
            </a:xfrm>
            <a:prstGeom prst="straightConnector1">
              <a:avLst/>
            </a:prstGeom>
            <a:noFill/>
            <a:ln cap="flat" cmpd="sng" w="9525">
              <a:solidFill>
                <a:schemeClr val="accent2"/>
              </a:solidFill>
              <a:prstDash val="solid"/>
              <a:round/>
              <a:headEnd len="sm" w="sm" type="none"/>
              <a:tailEnd len="sm" w="sm" type="none"/>
            </a:ln>
          </p:spPr>
        </p:cxnSp>
        <p:cxnSp>
          <p:nvCxnSpPr>
            <p:cNvPr id="8580" name="Google Shape;8580;p7"/>
            <p:cNvCxnSpPr/>
            <p:nvPr/>
          </p:nvCxnSpPr>
          <p:spPr>
            <a:xfrm>
              <a:off x="8979773" y="3006791"/>
              <a:ext cx="0" cy="1126600"/>
            </a:xfrm>
            <a:prstGeom prst="straightConnector1">
              <a:avLst/>
            </a:prstGeom>
            <a:noFill/>
            <a:ln cap="flat" cmpd="sng" w="9525">
              <a:solidFill>
                <a:schemeClr val="accent2"/>
              </a:solidFill>
              <a:prstDash val="solid"/>
              <a:round/>
              <a:headEnd len="sm" w="sm" type="none"/>
              <a:tailEnd len="sm" w="sm" type="none"/>
            </a:ln>
          </p:spPr>
        </p:cxnSp>
        <p:cxnSp>
          <p:nvCxnSpPr>
            <p:cNvPr id="8581" name="Google Shape;8581;p7"/>
            <p:cNvCxnSpPr/>
            <p:nvPr/>
          </p:nvCxnSpPr>
          <p:spPr>
            <a:xfrm>
              <a:off x="9099322" y="2972205"/>
              <a:ext cx="0" cy="1126600"/>
            </a:xfrm>
            <a:prstGeom prst="straightConnector1">
              <a:avLst/>
            </a:prstGeom>
            <a:noFill/>
            <a:ln cap="flat" cmpd="sng" w="9525">
              <a:solidFill>
                <a:schemeClr val="accent2"/>
              </a:solidFill>
              <a:prstDash val="solid"/>
              <a:round/>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03700" y="445025"/>
            <a:ext cx="63366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1pPr>
            <a:lvl2pPr lvl="1"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2pPr>
            <a:lvl3pPr lvl="2"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3pPr>
            <a:lvl4pPr lvl="3"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4pPr>
            <a:lvl5pPr lvl="4"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5pPr>
            <a:lvl6pPr lvl="5"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6pPr>
            <a:lvl7pPr lvl="6"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7pPr>
            <a:lvl8pPr lvl="7"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8pPr>
            <a:lvl9pPr lvl="8" marR="0" rtl="0" algn="ctr">
              <a:lnSpc>
                <a:spcPct val="100000"/>
              </a:lnSpc>
              <a:spcBef>
                <a:spcPts val="0"/>
              </a:spcBef>
              <a:spcAft>
                <a:spcPts val="0"/>
              </a:spcAft>
              <a:buClr>
                <a:schemeClr val="accent5"/>
              </a:buClr>
              <a:buSzPts val="3000"/>
              <a:buFont typeface="Quicksand"/>
              <a:buNone/>
              <a:defRPr b="1" i="0" sz="3000" u="none" cap="none" strike="noStrike">
                <a:solidFill>
                  <a:schemeClr val="accent5"/>
                </a:solidFill>
                <a:latin typeface="Quicksand"/>
                <a:ea typeface="Quicksand"/>
                <a:cs typeface="Quicksand"/>
                <a:sym typeface="Quicksand"/>
              </a:defRPr>
            </a:lvl9pPr>
          </a:lstStyle>
          <a:p/>
        </p:txBody>
      </p:sp>
      <p:sp>
        <p:nvSpPr>
          <p:cNvPr id="7" name="Google Shape;7;p1"/>
          <p:cNvSpPr txBox="1"/>
          <p:nvPr>
            <p:ph idx="1" type="body"/>
          </p:nvPr>
        </p:nvSpPr>
        <p:spPr>
          <a:xfrm>
            <a:off x="1403700" y="1533475"/>
            <a:ext cx="6336600" cy="2934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1pPr>
            <a:lvl2pPr indent="-317500" lvl="1" marL="9144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2pPr>
            <a:lvl3pPr indent="-317500" lvl="2" marL="13716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3pPr>
            <a:lvl4pPr indent="-317500" lvl="3" marL="18288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4pPr>
            <a:lvl5pPr indent="-317500" lvl="4" marL="22860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5pPr>
            <a:lvl6pPr indent="-317500" lvl="5" marL="27432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6pPr>
            <a:lvl7pPr indent="-317500" lvl="6" marL="32004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7pPr>
            <a:lvl8pPr indent="-317500" lvl="7" marL="36576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8pPr>
            <a:lvl9pPr indent="-317500" lvl="8" marL="4114800" marR="0" rtl="0" algn="l">
              <a:lnSpc>
                <a:spcPct val="100000"/>
              </a:lnSpc>
              <a:spcBef>
                <a:spcPts val="0"/>
              </a:spcBef>
              <a:spcAft>
                <a:spcPts val="0"/>
              </a:spcAft>
              <a:buClr>
                <a:schemeClr val="accent2"/>
              </a:buClr>
              <a:buSzPts val="1400"/>
              <a:buFont typeface="Ubuntu"/>
              <a:buChar char="■"/>
              <a:defRPr b="0" i="0" sz="1400" u="none" cap="none" strike="noStrike">
                <a:solidFill>
                  <a:schemeClr val="accent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5.jpg"/><Relationship Id="rId11" Type="http://schemas.openxmlformats.org/officeDocument/2006/relationships/image" Target="../media/image17.png"/><Relationship Id="rId10"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48.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image" Target="../media/image33.png"/><Relationship Id="rId7" Type="http://schemas.openxmlformats.org/officeDocument/2006/relationships/image" Target="../media/image50.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4.jpg"/><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8.png"/><Relationship Id="rId6"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85" name="Shape 8585"/>
        <p:cNvGrpSpPr/>
        <p:nvPr/>
      </p:nvGrpSpPr>
      <p:grpSpPr>
        <a:xfrm>
          <a:off x="0" y="0"/>
          <a:ext cx="0" cy="0"/>
          <a:chOff x="0" y="0"/>
          <a:chExt cx="0" cy="0"/>
        </a:xfrm>
      </p:grpSpPr>
      <p:sp>
        <p:nvSpPr>
          <p:cNvPr id="8586" name="Google Shape;8586;p8"/>
          <p:cNvSpPr txBox="1"/>
          <p:nvPr>
            <p:ph type="title"/>
          </p:nvPr>
        </p:nvSpPr>
        <p:spPr>
          <a:xfrm>
            <a:off x="367335" y="1534991"/>
            <a:ext cx="8156831" cy="46889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sz="2200">
                <a:solidFill>
                  <a:srgbClr val="005A64"/>
                </a:solidFill>
              </a:rPr>
              <a:t>Do the Test Smells Assertion Roulette and Eager Test Impact Students’ Troubleshooting and Debugging?</a:t>
            </a:r>
            <a:endParaRPr sz="2200">
              <a:solidFill>
                <a:srgbClr val="005A64"/>
              </a:solidFill>
            </a:endParaRPr>
          </a:p>
        </p:txBody>
      </p:sp>
      <p:sp>
        <p:nvSpPr>
          <p:cNvPr id="8587" name="Google Shape;8587;p8"/>
          <p:cNvSpPr txBox="1"/>
          <p:nvPr>
            <p:ph idx="1" type="body"/>
          </p:nvPr>
        </p:nvSpPr>
        <p:spPr>
          <a:xfrm>
            <a:off x="9144000" y="2193866"/>
            <a:ext cx="2752656" cy="471687"/>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lang="en-US"/>
              <a:t>Here is where your presentation begins</a:t>
            </a:r>
            <a:endParaRPr/>
          </a:p>
        </p:txBody>
      </p:sp>
      <p:grpSp>
        <p:nvGrpSpPr>
          <p:cNvPr id="8588" name="Google Shape;8588;p8"/>
          <p:cNvGrpSpPr/>
          <p:nvPr/>
        </p:nvGrpSpPr>
        <p:grpSpPr>
          <a:xfrm>
            <a:off x="-22191850" y="4740771"/>
            <a:ext cx="17946372" cy="17498461"/>
            <a:chOff x="3395350" y="1176175"/>
            <a:chExt cx="1678800" cy="1636900"/>
          </a:xfrm>
        </p:grpSpPr>
        <p:sp>
          <p:nvSpPr>
            <p:cNvPr id="8589" name="Google Shape;8589;p8"/>
            <p:cNvSpPr/>
            <p:nvPr/>
          </p:nvSpPr>
          <p:spPr>
            <a:xfrm>
              <a:off x="3966850" y="2482275"/>
              <a:ext cx="1525" cy="1825"/>
            </a:xfrm>
            <a:custGeom>
              <a:rect b="b" l="l" r="r" t="t"/>
              <a:pathLst>
                <a:path extrusionOk="0" h="73" w="61">
                  <a:moveTo>
                    <a:pt x="60" y="1"/>
                  </a:moveTo>
                  <a:lnTo>
                    <a:pt x="1" y="72"/>
                  </a:lnTo>
                  <a:cubicBezTo>
                    <a:pt x="24" y="48"/>
                    <a:pt x="48" y="25"/>
                    <a:pt x="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0" name="Google Shape;8590;p8"/>
            <p:cNvSpPr/>
            <p:nvPr/>
          </p:nvSpPr>
          <p:spPr>
            <a:xfrm>
              <a:off x="4347250" y="2033425"/>
              <a:ext cx="925" cy="900"/>
            </a:xfrm>
            <a:custGeom>
              <a:rect b="b" l="l" r="r" t="t"/>
              <a:pathLst>
                <a:path extrusionOk="0" h="36" w="37">
                  <a:moveTo>
                    <a:pt x="1" y="36"/>
                  </a:moveTo>
                  <a:lnTo>
                    <a:pt x="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1" name="Google Shape;8591;p8"/>
            <p:cNvSpPr/>
            <p:nvPr/>
          </p:nvSpPr>
          <p:spPr>
            <a:xfrm>
              <a:off x="4620800" y="1615800"/>
              <a:ext cx="27125" cy="23025"/>
            </a:xfrm>
            <a:custGeom>
              <a:rect b="b" l="l" r="r" t="t"/>
              <a:pathLst>
                <a:path extrusionOk="0" h="921" w="1085">
                  <a:moveTo>
                    <a:pt x="465" y="1"/>
                  </a:moveTo>
                  <a:cubicBezTo>
                    <a:pt x="215" y="1"/>
                    <a:pt x="13" y="203"/>
                    <a:pt x="13" y="453"/>
                  </a:cubicBezTo>
                  <a:lnTo>
                    <a:pt x="1" y="465"/>
                  </a:lnTo>
                  <a:cubicBezTo>
                    <a:pt x="1" y="739"/>
                    <a:pt x="230" y="920"/>
                    <a:pt x="466" y="920"/>
                  </a:cubicBezTo>
                  <a:cubicBezTo>
                    <a:pt x="579" y="920"/>
                    <a:pt x="694" y="879"/>
                    <a:pt x="786" y="786"/>
                  </a:cubicBezTo>
                  <a:cubicBezTo>
                    <a:pt x="1084" y="489"/>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2" name="Google Shape;8592;p8"/>
            <p:cNvSpPr/>
            <p:nvPr/>
          </p:nvSpPr>
          <p:spPr>
            <a:xfrm>
              <a:off x="4620800" y="1684850"/>
              <a:ext cx="19375" cy="20575"/>
            </a:xfrm>
            <a:custGeom>
              <a:rect b="b" l="l" r="r" t="t"/>
              <a:pathLst>
                <a:path extrusionOk="0" h="823" w="775">
                  <a:moveTo>
                    <a:pt x="465" y="1"/>
                  </a:moveTo>
                  <a:cubicBezTo>
                    <a:pt x="203" y="1"/>
                    <a:pt x="1" y="203"/>
                    <a:pt x="1" y="453"/>
                  </a:cubicBezTo>
                  <a:cubicBezTo>
                    <a:pt x="1" y="608"/>
                    <a:pt x="72" y="739"/>
                    <a:pt x="191" y="822"/>
                  </a:cubicBezTo>
                  <a:lnTo>
                    <a:pt x="465" y="513"/>
                  </a:lnTo>
                  <a:lnTo>
                    <a:pt x="501" y="453"/>
                  </a:lnTo>
                  <a:lnTo>
                    <a:pt x="775" y="132"/>
                  </a:lnTo>
                  <a:cubicBezTo>
                    <a:pt x="691" y="49"/>
                    <a:pt x="584"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3" name="Google Shape;8593;p8"/>
            <p:cNvSpPr/>
            <p:nvPr/>
          </p:nvSpPr>
          <p:spPr>
            <a:xfrm>
              <a:off x="4655325" y="1650325"/>
              <a:ext cx="16100" cy="17600"/>
            </a:xfrm>
            <a:custGeom>
              <a:rect b="b" l="l" r="r" t="t"/>
              <a:pathLst>
                <a:path extrusionOk="0" h="704" w="644">
                  <a:moveTo>
                    <a:pt x="465" y="1"/>
                  </a:moveTo>
                  <a:cubicBezTo>
                    <a:pt x="203" y="1"/>
                    <a:pt x="1" y="203"/>
                    <a:pt x="1" y="453"/>
                  </a:cubicBezTo>
                  <a:cubicBezTo>
                    <a:pt x="1" y="548"/>
                    <a:pt x="36" y="632"/>
                    <a:pt x="84" y="703"/>
                  </a:cubicBezTo>
                  <a:lnTo>
                    <a:pt x="644" y="37"/>
                  </a:lnTo>
                  <a:cubicBezTo>
                    <a:pt x="584" y="13"/>
                    <a:pt x="52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4" name="Google Shape;8594;p8"/>
            <p:cNvSpPr/>
            <p:nvPr/>
          </p:nvSpPr>
          <p:spPr>
            <a:xfrm>
              <a:off x="4655325" y="1235700"/>
              <a:ext cx="27125" cy="23300"/>
            </a:xfrm>
            <a:custGeom>
              <a:rect b="b" l="l" r="r" t="t"/>
              <a:pathLst>
                <a:path extrusionOk="0" h="932" w="1085">
                  <a:moveTo>
                    <a:pt x="465" y="0"/>
                  </a:moveTo>
                  <a:cubicBezTo>
                    <a:pt x="215" y="0"/>
                    <a:pt x="1" y="203"/>
                    <a:pt x="1" y="465"/>
                  </a:cubicBezTo>
                  <a:cubicBezTo>
                    <a:pt x="1" y="747"/>
                    <a:pt x="231" y="931"/>
                    <a:pt x="468" y="931"/>
                  </a:cubicBezTo>
                  <a:cubicBezTo>
                    <a:pt x="581" y="931"/>
                    <a:pt x="695" y="890"/>
                    <a:pt x="787" y="798"/>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5" name="Google Shape;8595;p8"/>
            <p:cNvSpPr/>
            <p:nvPr/>
          </p:nvSpPr>
          <p:spPr>
            <a:xfrm>
              <a:off x="4655325" y="1305050"/>
              <a:ext cx="27125" cy="23000"/>
            </a:xfrm>
            <a:custGeom>
              <a:rect b="b" l="l" r="r" t="t"/>
              <a:pathLst>
                <a:path extrusionOk="0" h="920" w="1085">
                  <a:moveTo>
                    <a:pt x="465" y="1"/>
                  </a:moveTo>
                  <a:cubicBezTo>
                    <a:pt x="215" y="1"/>
                    <a:pt x="13" y="203"/>
                    <a:pt x="13" y="453"/>
                  </a:cubicBezTo>
                  <a:lnTo>
                    <a:pt x="1" y="453"/>
                  </a:lnTo>
                  <a:cubicBezTo>
                    <a:pt x="1" y="736"/>
                    <a:pt x="231" y="920"/>
                    <a:pt x="468" y="920"/>
                  </a:cubicBezTo>
                  <a:cubicBezTo>
                    <a:pt x="581" y="920"/>
                    <a:pt x="695" y="878"/>
                    <a:pt x="787"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6" name="Google Shape;8596;p8"/>
            <p:cNvSpPr/>
            <p:nvPr/>
          </p:nvSpPr>
          <p:spPr>
            <a:xfrm>
              <a:off x="4655325" y="1372975"/>
              <a:ext cx="22950" cy="23075"/>
            </a:xfrm>
            <a:custGeom>
              <a:rect b="b" l="l" r="r" t="t"/>
              <a:pathLst>
                <a:path extrusionOk="0" h="923" w="918">
                  <a:moveTo>
                    <a:pt x="454" y="0"/>
                  </a:moveTo>
                  <a:cubicBezTo>
                    <a:pt x="241" y="0"/>
                    <a:pt x="29" y="135"/>
                    <a:pt x="1" y="415"/>
                  </a:cubicBezTo>
                  <a:cubicBezTo>
                    <a:pt x="1" y="451"/>
                    <a:pt x="1" y="474"/>
                    <a:pt x="1" y="498"/>
                  </a:cubicBezTo>
                  <a:cubicBezTo>
                    <a:pt x="29" y="785"/>
                    <a:pt x="244" y="923"/>
                    <a:pt x="458" y="923"/>
                  </a:cubicBezTo>
                  <a:cubicBezTo>
                    <a:pt x="688" y="923"/>
                    <a:pt x="918" y="765"/>
                    <a:pt x="918" y="463"/>
                  </a:cubicBezTo>
                  <a:cubicBezTo>
                    <a:pt x="918" y="159"/>
                    <a:pt x="685"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7" name="Google Shape;8597;p8"/>
            <p:cNvSpPr/>
            <p:nvPr/>
          </p:nvSpPr>
          <p:spPr>
            <a:xfrm>
              <a:off x="4758925" y="1408625"/>
              <a:ext cx="27100" cy="23025"/>
            </a:xfrm>
            <a:custGeom>
              <a:rect b="b" l="l" r="r" t="t"/>
              <a:pathLst>
                <a:path extrusionOk="0" h="921" w="1084">
                  <a:moveTo>
                    <a:pt x="444" y="0"/>
                  </a:moveTo>
                  <a:cubicBezTo>
                    <a:pt x="203" y="0"/>
                    <a:pt x="0" y="199"/>
                    <a:pt x="0" y="453"/>
                  </a:cubicBezTo>
                  <a:cubicBezTo>
                    <a:pt x="0" y="736"/>
                    <a:pt x="230" y="920"/>
                    <a:pt x="467" y="920"/>
                  </a:cubicBezTo>
                  <a:cubicBezTo>
                    <a:pt x="580" y="920"/>
                    <a:pt x="694" y="879"/>
                    <a:pt x="786" y="787"/>
                  </a:cubicBezTo>
                  <a:cubicBezTo>
                    <a:pt x="1084" y="489"/>
                    <a:pt x="869" y="1"/>
                    <a:pt x="464" y="1"/>
                  </a:cubicBezTo>
                  <a:cubicBezTo>
                    <a:pt x="457" y="1"/>
                    <a:pt x="450"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8" name="Google Shape;8598;p8"/>
            <p:cNvSpPr/>
            <p:nvPr/>
          </p:nvSpPr>
          <p:spPr>
            <a:xfrm>
              <a:off x="4827975" y="1206825"/>
              <a:ext cx="23250" cy="16700"/>
            </a:xfrm>
            <a:custGeom>
              <a:rect b="b" l="l" r="r" t="t"/>
              <a:pathLst>
                <a:path extrusionOk="0" h="668" w="930">
                  <a:moveTo>
                    <a:pt x="846" y="1"/>
                  </a:moveTo>
                  <a:lnTo>
                    <a:pt x="465" y="48"/>
                  </a:lnTo>
                  <a:lnTo>
                    <a:pt x="24" y="108"/>
                  </a:lnTo>
                  <a:cubicBezTo>
                    <a:pt x="12" y="155"/>
                    <a:pt x="0" y="191"/>
                    <a:pt x="0" y="239"/>
                  </a:cubicBezTo>
                  <a:cubicBezTo>
                    <a:pt x="24" y="524"/>
                    <a:pt x="244" y="667"/>
                    <a:pt x="465" y="667"/>
                  </a:cubicBezTo>
                  <a:cubicBezTo>
                    <a:pt x="685" y="667"/>
                    <a:pt x="905" y="524"/>
                    <a:pt x="929" y="239"/>
                  </a:cubicBezTo>
                  <a:cubicBezTo>
                    <a:pt x="917" y="155"/>
                    <a:pt x="893" y="72"/>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9" name="Google Shape;8599;p8"/>
            <p:cNvSpPr/>
            <p:nvPr/>
          </p:nvSpPr>
          <p:spPr>
            <a:xfrm>
              <a:off x="4931550" y="1235700"/>
              <a:ext cx="27125" cy="23300"/>
            </a:xfrm>
            <a:custGeom>
              <a:rect b="b" l="l" r="r" t="t"/>
              <a:pathLst>
                <a:path extrusionOk="0" h="932" w="1085">
                  <a:moveTo>
                    <a:pt x="465" y="0"/>
                  </a:moveTo>
                  <a:cubicBezTo>
                    <a:pt x="215" y="0"/>
                    <a:pt x="1" y="215"/>
                    <a:pt x="1" y="465"/>
                  </a:cubicBezTo>
                  <a:cubicBezTo>
                    <a:pt x="1" y="747"/>
                    <a:pt x="231" y="931"/>
                    <a:pt x="472" y="931"/>
                  </a:cubicBezTo>
                  <a:cubicBezTo>
                    <a:pt x="586" y="931"/>
                    <a:pt x="703" y="890"/>
                    <a:pt x="798" y="798"/>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0" name="Google Shape;8600;p8"/>
            <p:cNvSpPr/>
            <p:nvPr/>
          </p:nvSpPr>
          <p:spPr>
            <a:xfrm>
              <a:off x="4794050" y="1305050"/>
              <a:ext cx="26800" cy="23000"/>
            </a:xfrm>
            <a:custGeom>
              <a:rect b="b" l="l" r="r" t="t"/>
              <a:pathLst>
                <a:path extrusionOk="0" h="920" w="1072">
                  <a:moveTo>
                    <a:pt x="445" y="0"/>
                  </a:moveTo>
                  <a:cubicBezTo>
                    <a:pt x="203" y="0"/>
                    <a:pt x="0" y="210"/>
                    <a:pt x="0" y="453"/>
                  </a:cubicBezTo>
                  <a:cubicBezTo>
                    <a:pt x="0" y="736"/>
                    <a:pt x="225" y="920"/>
                    <a:pt x="462" y="920"/>
                  </a:cubicBezTo>
                  <a:cubicBezTo>
                    <a:pt x="575" y="920"/>
                    <a:pt x="690" y="878"/>
                    <a:pt x="786" y="786"/>
                  </a:cubicBezTo>
                  <a:cubicBezTo>
                    <a:pt x="1072" y="501"/>
                    <a:pt x="869" y="1"/>
                    <a:pt x="464" y="1"/>
                  </a:cubicBezTo>
                  <a:cubicBezTo>
                    <a:pt x="458" y="0"/>
                    <a:pt x="451" y="0"/>
                    <a:pt x="4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1" name="Google Shape;8601;p8"/>
            <p:cNvSpPr/>
            <p:nvPr/>
          </p:nvSpPr>
          <p:spPr>
            <a:xfrm>
              <a:off x="4966075" y="1201175"/>
              <a:ext cx="27125" cy="23125"/>
            </a:xfrm>
            <a:custGeom>
              <a:rect b="b" l="l" r="r" t="t"/>
              <a:pathLst>
                <a:path extrusionOk="0" h="925" w="1085">
                  <a:moveTo>
                    <a:pt x="465" y="0"/>
                  </a:moveTo>
                  <a:cubicBezTo>
                    <a:pt x="215" y="0"/>
                    <a:pt x="13" y="191"/>
                    <a:pt x="1" y="441"/>
                  </a:cubicBezTo>
                  <a:lnTo>
                    <a:pt x="1" y="453"/>
                  </a:lnTo>
                  <a:cubicBezTo>
                    <a:pt x="1" y="735"/>
                    <a:pt x="231" y="925"/>
                    <a:pt x="472" y="925"/>
                  </a:cubicBezTo>
                  <a:cubicBezTo>
                    <a:pt x="586" y="925"/>
                    <a:pt x="703" y="882"/>
                    <a:pt x="799" y="786"/>
                  </a:cubicBezTo>
                  <a:cubicBezTo>
                    <a:pt x="1084" y="488"/>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2" name="Google Shape;8602;p8"/>
            <p:cNvSpPr/>
            <p:nvPr/>
          </p:nvSpPr>
          <p:spPr>
            <a:xfrm>
              <a:off x="4897025" y="1339275"/>
              <a:ext cx="27125" cy="23000"/>
            </a:xfrm>
            <a:custGeom>
              <a:rect b="b" l="l" r="r" t="t"/>
              <a:pathLst>
                <a:path extrusionOk="0" h="920" w="1085">
                  <a:moveTo>
                    <a:pt x="465" y="1"/>
                  </a:moveTo>
                  <a:cubicBezTo>
                    <a:pt x="215" y="1"/>
                    <a:pt x="13" y="203"/>
                    <a:pt x="13" y="465"/>
                  </a:cubicBezTo>
                  <a:lnTo>
                    <a:pt x="1" y="453"/>
                  </a:lnTo>
                  <a:lnTo>
                    <a:pt x="1" y="453"/>
                  </a:lnTo>
                  <a:cubicBezTo>
                    <a:pt x="1" y="736"/>
                    <a:pt x="231" y="920"/>
                    <a:pt x="468" y="920"/>
                  </a:cubicBezTo>
                  <a:cubicBezTo>
                    <a:pt x="580" y="920"/>
                    <a:pt x="695" y="879"/>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3" name="Google Shape;8603;p8"/>
            <p:cNvSpPr/>
            <p:nvPr/>
          </p:nvSpPr>
          <p:spPr>
            <a:xfrm>
              <a:off x="4794050" y="1443150"/>
              <a:ext cx="26725" cy="23025"/>
            </a:xfrm>
            <a:custGeom>
              <a:rect b="b" l="l" r="r" t="t"/>
              <a:pathLst>
                <a:path extrusionOk="0" h="921" w="1069">
                  <a:moveTo>
                    <a:pt x="444" y="1"/>
                  </a:moveTo>
                  <a:cubicBezTo>
                    <a:pt x="192" y="1"/>
                    <a:pt x="0" y="210"/>
                    <a:pt x="0" y="454"/>
                  </a:cubicBezTo>
                  <a:cubicBezTo>
                    <a:pt x="0" y="736"/>
                    <a:pt x="225" y="920"/>
                    <a:pt x="462" y="920"/>
                  </a:cubicBezTo>
                  <a:cubicBezTo>
                    <a:pt x="575" y="920"/>
                    <a:pt x="690" y="879"/>
                    <a:pt x="786" y="787"/>
                  </a:cubicBezTo>
                  <a:cubicBezTo>
                    <a:pt x="1068" y="493"/>
                    <a:pt x="874" y="1"/>
                    <a:pt x="479" y="1"/>
                  </a:cubicBezTo>
                  <a:cubicBezTo>
                    <a:pt x="474" y="1"/>
                    <a:pt x="469" y="1"/>
                    <a:pt x="464" y="1"/>
                  </a:cubicBezTo>
                  <a:cubicBezTo>
                    <a:pt x="457"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4" name="Google Shape;8604;p8"/>
            <p:cNvSpPr/>
            <p:nvPr/>
          </p:nvSpPr>
          <p:spPr>
            <a:xfrm>
              <a:off x="5003875" y="1182725"/>
              <a:ext cx="19375" cy="7150"/>
            </a:xfrm>
            <a:custGeom>
              <a:rect b="b" l="l" r="r" t="t"/>
              <a:pathLst>
                <a:path extrusionOk="0" h="286" w="775">
                  <a:moveTo>
                    <a:pt x="775" y="0"/>
                  </a:moveTo>
                  <a:lnTo>
                    <a:pt x="1" y="107"/>
                  </a:lnTo>
                  <a:cubicBezTo>
                    <a:pt x="84" y="214"/>
                    <a:pt x="203" y="274"/>
                    <a:pt x="334" y="286"/>
                  </a:cubicBezTo>
                  <a:lnTo>
                    <a:pt x="346" y="286"/>
                  </a:lnTo>
                  <a:cubicBezTo>
                    <a:pt x="537" y="274"/>
                    <a:pt x="703" y="167"/>
                    <a:pt x="7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5" name="Google Shape;8605;p8"/>
            <p:cNvSpPr/>
            <p:nvPr/>
          </p:nvSpPr>
          <p:spPr>
            <a:xfrm>
              <a:off x="4655625" y="1580150"/>
              <a:ext cx="23250" cy="23125"/>
            </a:xfrm>
            <a:custGeom>
              <a:rect b="b" l="l" r="r" t="t"/>
              <a:pathLst>
                <a:path extrusionOk="0" h="925" w="930">
                  <a:moveTo>
                    <a:pt x="462" y="0"/>
                  </a:moveTo>
                  <a:cubicBezTo>
                    <a:pt x="247" y="0"/>
                    <a:pt x="35" y="135"/>
                    <a:pt x="13" y="415"/>
                  </a:cubicBezTo>
                  <a:cubicBezTo>
                    <a:pt x="1" y="450"/>
                    <a:pt x="1" y="474"/>
                    <a:pt x="13" y="510"/>
                  </a:cubicBezTo>
                  <a:cubicBezTo>
                    <a:pt x="35" y="790"/>
                    <a:pt x="247" y="924"/>
                    <a:pt x="462" y="924"/>
                  </a:cubicBezTo>
                  <a:cubicBezTo>
                    <a:pt x="694" y="924"/>
                    <a:pt x="929" y="766"/>
                    <a:pt x="929" y="462"/>
                  </a:cubicBezTo>
                  <a:cubicBezTo>
                    <a:pt x="929" y="159"/>
                    <a:pt x="694"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6" name="Google Shape;8606;p8"/>
            <p:cNvSpPr/>
            <p:nvPr/>
          </p:nvSpPr>
          <p:spPr>
            <a:xfrm>
              <a:off x="4761300" y="1216050"/>
              <a:ext cx="20550" cy="8300"/>
            </a:xfrm>
            <a:custGeom>
              <a:rect b="b" l="l" r="r" t="t"/>
              <a:pathLst>
                <a:path extrusionOk="0" h="332" w="822">
                  <a:moveTo>
                    <a:pt x="822" y="1"/>
                  </a:moveTo>
                  <a:lnTo>
                    <a:pt x="381" y="60"/>
                  </a:lnTo>
                  <a:lnTo>
                    <a:pt x="0" y="120"/>
                  </a:lnTo>
                  <a:cubicBezTo>
                    <a:pt x="85" y="258"/>
                    <a:pt x="229" y="332"/>
                    <a:pt x="377" y="332"/>
                  </a:cubicBezTo>
                  <a:cubicBezTo>
                    <a:pt x="460" y="332"/>
                    <a:pt x="543" y="309"/>
                    <a:pt x="620" y="263"/>
                  </a:cubicBezTo>
                  <a:cubicBezTo>
                    <a:pt x="715" y="203"/>
                    <a:pt x="786" y="120"/>
                    <a:pt x="810" y="13"/>
                  </a:cubicBezTo>
                  <a:lnTo>
                    <a:pt x="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7" name="Google Shape;8607;p8"/>
            <p:cNvSpPr/>
            <p:nvPr/>
          </p:nvSpPr>
          <p:spPr>
            <a:xfrm>
              <a:off x="4897025" y="1201175"/>
              <a:ext cx="27125" cy="23200"/>
            </a:xfrm>
            <a:custGeom>
              <a:rect b="b" l="l" r="r" t="t"/>
              <a:pathLst>
                <a:path extrusionOk="0" h="928" w="1085">
                  <a:moveTo>
                    <a:pt x="465" y="0"/>
                  </a:moveTo>
                  <a:cubicBezTo>
                    <a:pt x="215" y="0"/>
                    <a:pt x="13" y="203"/>
                    <a:pt x="1" y="453"/>
                  </a:cubicBezTo>
                  <a:lnTo>
                    <a:pt x="1" y="465"/>
                  </a:lnTo>
                  <a:cubicBezTo>
                    <a:pt x="1" y="745"/>
                    <a:pt x="226" y="928"/>
                    <a:pt x="464" y="928"/>
                  </a:cubicBezTo>
                  <a:cubicBezTo>
                    <a:pt x="581" y="928"/>
                    <a:pt x="701" y="884"/>
                    <a:pt x="798"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8" name="Google Shape;8608;p8"/>
            <p:cNvSpPr/>
            <p:nvPr/>
          </p:nvSpPr>
          <p:spPr>
            <a:xfrm>
              <a:off x="4707125" y="1430375"/>
              <a:ext cx="34250" cy="24125"/>
            </a:xfrm>
            <a:custGeom>
              <a:rect b="b" l="l" r="r" t="t"/>
              <a:pathLst>
                <a:path extrusionOk="0" h="965" w="1370">
                  <a:moveTo>
                    <a:pt x="691" y="0"/>
                  </a:moveTo>
                  <a:cubicBezTo>
                    <a:pt x="84" y="0"/>
                    <a:pt x="0" y="953"/>
                    <a:pt x="679" y="965"/>
                  </a:cubicBezTo>
                  <a:lnTo>
                    <a:pt x="691" y="965"/>
                  </a:lnTo>
                  <a:cubicBezTo>
                    <a:pt x="1370" y="953"/>
                    <a:pt x="1286" y="0"/>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09" name="Google Shape;8609;p8"/>
            <p:cNvSpPr/>
            <p:nvPr/>
          </p:nvSpPr>
          <p:spPr>
            <a:xfrm>
              <a:off x="4931250" y="1304975"/>
              <a:ext cx="23250" cy="23025"/>
            </a:xfrm>
            <a:custGeom>
              <a:rect b="b" l="l" r="r" t="t"/>
              <a:pathLst>
                <a:path extrusionOk="0" h="921" w="930">
                  <a:moveTo>
                    <a:pt x="471" y="1"/>
                  </a:moveTo>
                  <a:cubicBezTo>
                    <a:pt x="242" y="1"/>
                    <a:pt x="13" y="152"/>
                    <a:pt x="13" y="456"/>
                  </a:cubicBezTo>
                  <a:lnTo>
                    <a:pt x="1" y="456"/>
                  </a:lnTo>
                  <a:cubicBezTo>
                    <a:pt x="1" y="706"/>
                    <a:pt x="203" y="920"/>
                    <a:pt x="465" y="920"/>
                  </a:cubicBezTo>
                  <a:cubicBezTo>
                    <a:pt x="489" y="920"/>
                    <a:pt x="525" y="908"/>
                    <a:pt x="549" y="897"/>
                  </a:cubicBezTo>
                  <a:lnTo>
                    <a:pt x="930" y="456"/>
                  </a:lnTo>
                  <a:cubicBezTo>
                    <a:pt x="930" y="152"/>
                    <a:pt x="700" y="1"/>
                    <a:pt x="47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0" name="Google Shape;8610;p8"/>
            <p:cNvSpPr/>
            <p:nvPr/>
          </p:nvSpPr>
          <p:spPr>
            <a:xfrm>
              <a:off x="4827675" y="1407500"/>
              <a:ext cx="22950" cy="23100"/>
            </a:xfrm>
            <a:custGeom>
              <a:rect b="b" l="l" r="r" t="t"/>
              <a:pathLst>
                <a:path extrusionOk="0" h="924" w="918">
                  <a:moveTo>
                    <a:pt x="454" y="1"/>
                  </a:moveTo>
                  <a:cubicBezTo>
                    <a:pt x="241" y="1"/>
                    <a:pt x="29" y="135"/>
                    <a:pt x="0" y="415"/>
                  </a:cubicBezTo>
                  <a:cubicBezTo>
                    <a:pt x="0" y="439"/>
                    <a:pt x="0" y="475"/>
                    <a:pt x="0" y="498"/>
                  </a:cubicBezTo>
                  <a:cubicBezTo>
                    <a:pt x="29" y="786"/>
                    <a:pt x="244" y="923"/>
                    <a:pt x="458" y="923"/>
                  </a:cubicBezTo>
                  <a:cubicBezTo>
                    <a:pt x="688" y="923"/>
                    <a:pt x="917" y="765"/>
                    <a:pt x="917" y="463"/>
                  </a:cubicBezTo>
                  <a:cubicBezTo>
                    <a:pt x="917" y="159"/>
                    <a:pt x="68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1" name="Google Shape;8611;p8"/>
            <p:cNvSpPr/>
            <p:nvPr/>
          </p:nvSpPr>
          <p:spPr>
            <a:xfrm>
              <a:off x="4654725" y="1443150"/>
              <a:ext cx="26750" cy="23025"/>
            </a:xfrm>
            <a:custGeom>
              <a:rect b="b" l="l" r="r" t="t"/>
              <a:pathLst>
                <a:path extrusionOk="0" h="921" w="1070">
                  <a:moveTo>
                    <a:pt x="468" y="1"/>
                  </a:moveTo>
                  <a:cubicBezTo>
                    <a:pt x="463" y="1"/>
                    <a:pt x="458" y="1"/>
                    <a:pt x="453" y="1"/>
                  </a:cubicBezTo>
                  <a:cubicBezTo>
                    <a:pt x="215" y="13"/>
                    <a:pt x="25" y="215"/>
                    <a:pt x="25" y="454"/>
                  </a:cubicBezTo>
                  <a:lnTo>
                    <a:pt x="1" y="454"/>
                  </a:lnTo>
                  <a:cubicBezTo>
                    <a:pt x="1" y="736"/>
                    <a:pt x="226" y="920"/>
                    <a:pt x="463" y="920"/>
                  </a:cubicBezTo>
                  <a:cubicBezTo>
                    <a:pt x="576" y="920"/>
                    <a:pt x="691" y="879"/>
                    <a:pt x="787" y="787"/>
                  </a:cubicBezTo>
                  <a:cubicBezTo>
                    <a:pt x="1069" y="493"/>
                    <a:pt x="875" y="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2" name="Google Shape;8612;p8"/>
            <p:cNvSpPr/>
            <p:nvPr/>
          </p:nvSpPr>
          <p:spPr>
            <a:xfrm>
              <a:off x="4688475" y="1478500"/>
              <a:ext cx="23725" cy="23225"/>
            </a:xfrm>
            <a:custGeom>
              <a:rect b="b" l="l" r="r" t="t"/>
              <a:pathLst>
                <a:path extrusionOk="0" h="929" w="949">
                  <a:moveTo>
                    <a:pt x="486" y="1"/>
                  </a:moveTo>
                  <a:cubicBezTo>
                    <a:pt x="267" y="1"/>
                    <a:pt x="50" y="141"/>
                    <a:pt x="32" y="421"/>
                  </a:cubicBezTo>
                  <a:cubicBezTo>
                    <a:pt x="0" y="751"/>
                    <a:pt x="246" y="929"/>
                    <a:pt x="492" y="929"/>
                  </a:cubicBezTo>
                  <a:cubicBezTo>
                    <a:pt x="707" y="929"/>
                    <a:pt x="921" y="793"/>
                    <a:pt x="949" y="504"/>
                  </a:cubicBezTo>
                  <a:cubicBezTo>
                    <a:pt x="949" y="480"/>
                    <a:pt x="949" y="456"/>
                    <a:pt x="949" y="421"/>
                  </a:cubicBezTo>
                  <a:cubicBezTo>
                    <a:pt x="925" y="141"/>
                    <a:pt x="705" y="1"/>
                    <a:pt x="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3" name="Google Shape;8613;p8"/>
            <p:cNvSpPr/>
            <p:nvPr/>
          </p:nvSpPr>
          <p:spPr>
            <a:xfrm>
              <a:off x="5000025" y="1235900"/>
              <a:ext cx="19650" cy="20350"/>
            </a:xfrm>
            <a:custGeom>
              <a:rect b="b" l="l" r="r" t="t"/>
              <a:pathLst>
                <a:path extrusionOk="0" h="814" w="786">
                  <a:moveTo>
                    <a:pt x="476" y="0"/>
                  </a:moveTo>
                  <a:cubicBezTo>
                    <a:pt x="238" y="0"/>
                    <a:pt x="12" y="186"/>
                    <a:pt x="12" y="457"/>
                  </a:cubicBezTo>
                  <a:lnTo>
                    <a:pt x="0" y="457"/>
                  </a:lnTo>
                  <a:cubicBezTo>
                    <a:pt x="0" y="600"/>
                    <a:pt x="72" y="731"/>
                    <a:pt x="191" y="814"/>
                  </a:cubicBezTo>
                  <a:lnTo>
                    <a:pt x="786" y="123"/>
                  </a:lnTo>
                  <a:cubicBezTo>
                    <a:pt x="693" y="38"/>
                    <a:pt x="583"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4" name="Google Shape;8614;p8"/>
            <p:cNvSpPr/>
            <p:nvPr/>
          </p:nvSpPr>
          <p:spPr>
            <a:xfrm>
              <a:off x="5035450" y="1201175"/>
              <a:ext cx="16075" cy="17575"/>
            </a:xfrm>
            <a:custGeom>
              <a:rect b="b" l="l" r="r" t="t"/>
              <a:pathLst>
                <a:path extrusionOk="0" h="703" w="643">
                  <a:moveTo>
                    <a:pt x="452" y="0"/>
                  </a:moveTo>
                  <a:cubicBezTo>
                    <a:pt x="202" y="0"/>
                    <a:pt x="0" y="203"/>
                    <a:pt x="0" y="453"/>
                  </a:cubicBezTo>
                  <a:cubicBezTo>
                    <a:pt x="0" y="548"/>
                    <a:pt x="24" y="631"/>
                    <a:pt x="71" y="703"/>
                  </a:cubicBezTo>
                  <a:lnTo>
                    <a:pt x="286" y="453"/>
                  </a:lnTo>
                  <a:lnTo>
                    <a:pt x="452" y="250"/>
                  </a:lnTo>
                  <a:lnTo>
                    <a:pt x="643" y="36"/>
                  </a:lnTo>
                  <a:cubicBezTo>
                    <a:pt x="583" y="12"/>
                    <a:pt x="512"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5" name="Google Shape;8615;p8"/>
            <p:cNvSpPr/>
            <p:nvPr/>
          </p:nvSpPr>
          <p:spPr>
            <a:xfrm>
              <a:off x="4862200" y="1304750"/>
              <a:ext cx="27125" cy="23000"/>
            </a:xfrm>
            <a:custGeom>
              <a:rect b="b" l="l" r="r" t="t"/>
              <a:pathLst>
                <a:path extrusionOk="0" h="920" w="1085">
                  <a:moveTo>
                    <a:pt x="465" y="1"/>
                  </a:moveTo>
                  <a:cubicBezTo>
                    <a:pt x="215" y="13"/>
                    <a:pt x="13" y="215"/>
                    <a:pt x="24" y="465"/>
                  </a:cubicBezTo>
                  <a:lnTo>
                    <a:pt x="1" y="453"/>
                  </a:lnTo>
                  <a:lnTo>
                    <a:pt x="1" y="453"/>
                  </a:lnTo>
                  <a:cubicBezTo>
                    <a:pt x="1" y="736"/>
                    <a:pt x="231" y="920"/>
                    <a:pt x="468" y="920"/>
                  </a:cubicBezTo>
                  <a:cubicBezTo>
                    <a:pt x="580" y="920"/>
                    <a:pt x="694" y="878"/>
                    <a:pt x="786"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6" name="Google Shape;8616;p8"/>
            <p:cNvSpPr/>
            <p:nvPr/>
          </p:nvSpPr>
          <p:spPr>
            <a:xfrm>
              <a:off x="4965600" y="1269825"/>
              <a:ext cx="22250" cy="22750"/>
            </a:xfrm>
            <a:custGeom>
              <a:rect b="b" l="l" r="r" t="t"/>
              <a:pathLst>
                <a:path extrusionOk="0" h="910" w="890">
                  <a:moveTo>
                    <a:pt x="473" y="1"/>
                  </a:moveTo>
                  <a:cubicBezTo>
                    <a:pt x="236" y="1"/>
                    <a:pt x="1" y="175"/>
                    <a:pt x="8" y="469"/>
                  </a:cubicBezTo>
                  <a:cubicBezTo>
                    <a:pt x="8" y="683"/>
                    <a:pt x="151" y="862"/>
                    <a:pt x="353" y="910"/>
                  </a:cubicBezTo>
                  <a:lnTo>
                    <a:pt x="472" y="767"/>
                  </a:lnTo>
                  <a:lnTo>
                    <a:pt x="722" y="469"/>
                  </a:lnTo>
                  <a:lnTo>
                    <a:pt x="889" y="278"/>
                  </a:lnTo>
                  <a:cubicBezTo>
                    <a:pt x="806" y="87"/>
                    <a:pt x="639"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7" name="Google Shape;8617;p8"/>
            <p:cNvSpPr/>
            <p:nvPr/>
          </p:nvSpPr>
          <p:spPr>
            <a:xfrm>
              <a:off x="4724400" y="1374100"/>
              <a:ext cx="27100" cy="23150"/>
            </a:xfrm>
            <a:custGeom>
              <a:rect b="b" l="l" r="r" t="t"/>
              <a:pathLst>
                <a:path extrusionOk="0" h="926" w="1084">
                  <a:moveTo>
                    <a:pt x="464" y="1"/>
                  </a:moveTo>
                  <a:cubicBezTo>
                    <a:pt x="214" y="1"/>
                    <a:pt x="12" y="203"/>
                    <a:pt x="0" y="453"/>
                  </a:cubicBezTo>
                  <a:lnTo>
                    <a:pt x="0" y="465"/>
                  </a:lnTo>
                  <a:cubicBezTo>
                    <a:pt x="0" y="739"/>
                    <a:pt x="229" y="926"/>
                    <a:pt x="465" y="926"/>
                  </a:cubicBezTo>
                  <a:cubicBezTo>
                    <a:pt x="578" y="926"/>
                    <a:pt x="693" y="883"/>
                    <a:pt x="786" y="787"/>
                  </a:cubicBezTo>
                  <a:cubicBezTo>
                    <a:pt x="1083" y="501"/>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8" name="Google Shape;8618;p8"/>
            <p:cNvSpPr/>
            <p:nvPr/>
          </p:nvSpPr>
          <p:spPr>
            <a:xfrm>
              <a:off x="4897025" y="1270500"/>
              <a:ext cx="27400" cy="23050"/>
            </a:xfrm>
            <a:custGeom>
              <a:rect b="b" l="l" r="r" t="t"/>
              <a:pathLst>
                <a:path extrusionOk="0" h="922" w="1096">
                  <a:moveTo>
                    <a:pt x="456" y="1"/>
                  </a:moveTo>
                  <a:cubicBezTo>
                    <a:pt x="215" y="1"/>
                    <a:pt x="12" y="199"/>
                    <a:pt x="1" y="442"/>
                  </a:cubicBezTo>
                  <a:lnTo>
                    <a:pt x="24" y="466"/>
                  </a:lnTo>
                  <a:cubicBezTo>
                    <a:pt x="24" y="740"/>
                    <a:pt x="248" y="921"/>
                    <a:pt x="485" y="921"/>
                  </a:cubicBezTo>
                  <a:cubicBezTo>
                    <a:pt x="598" y="921"/>
                    <a:pt x="714" y="880"/>
                    <a:pt x="810" y="787"/>
                  </a:cubicBezTo>
                  <a:cubicBezTo>
                    <a:pt x="1096" y="490"/>
                    <a:pt x="894" y="1"/>
                    <a:pt x="477" y="1"/>
                  </a:cubicBezTo>
                  <a:cubicBezTo>
                    <a:pt x="470" y="1"/>
                    <a:pt x="463" y="1"/>
                    <a:pt x="4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19" name="Google Shape;8619;p8"/>
            <p:cNvSpPr/>
            <p:nvPr/>
          </p:nvSpPr>
          <p:spPr>
            <a:xfrm>
              <a:off x="4828275" y="1339575"/>
              <a:ext cx="27100" cy="23250"/>
            </a:xfrm>
            <a:custGeom>
              <a:rect b="b" l="l" r="r" t="t"/>
              <a:pathLst>
                <a:path extrusionOk="0" h="930" w="1084">
                  <a:moveTo>
                    <a:pt x="455" y="0"/>
                  </a:moveTo>
                  <a:cubicBezTo>
                    <a:pt x="203" y="0"/>
                    <a:pt x="12" y="199"/>
                    <a:pt x="0" y="453"/>
                  </a:cubicBezTo>
                  <a:lnTo>
                    <a:pt x="12" y="465"/>
                  </a:lnTo>
                  <a:cubicBezTo>
                    <a:pt x="4" y="742"/>
                    <a:pt x="235" y="929"/>
                    <a:pt x="477" y="929"/>
                  </a:cubicBezTo>
                  <a:cubicBezTo>
                    <a:pt x="589" y="929"/>
                    <a:pt x="704" y="889"/>
                    <a:pt x="798" y="798"/>
                  </a:cubicBezTo>
                  <a:cubicBezTo>
                    <a:pt x="1084" y="501"/>
                    <a:pt x="881" y="1"/>
                    <a:pt x="477" y="1"/>
                  </a:cubicBezTo>
                  <a:cubicBezTo>
                    <a:pt x="469" y="0"/>
                    <a:pt x="462"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0" name="Google Shape;8620;p8"/>
            <p:cNvSpPr/>
            <p:nvPr/>
          </p:nvSpPr>
          <p:spPr>
            <a:xfrm>
              <a:off x="4689850" y="1339575"/>
              <a:ext cx="27425" cy="23250"/>
            </a:xfrm>
            <a:custGeom>
              <a:rect b="b" l="l" r="r" t="t"/>
              <a:pathLst>
                <a:path extrusionOk="0" h="930" w="1097">
                  <a:moveTo>
                    <a:pt x="467" y="0"/>
                  </a:moveTo>
                  <a:cubicBezTo>
                    <a:pt x="215" y="0"/>
                    <a:pt x="12" y="199"/>
                    <a:pt x="1" y="453"/>
                  </a:cubicBezTo>
                  <a:lnTo>
                    <a:pt x="13" y="465"/>
                  </a:lnTo>
                  <a:cubicBezTo>
                    <a:pt x="13" y="742"/>
                    <a:pt x="246" y="929"/>
                    <a:pt x="489" y="929"/>
                  </a:cubicBezTo>
                  <a:cubicBezTo>
                    <a:pt x="602" y="929"/>
                    <a:pt x="716" y="889"/>
                    <a:pt x="811" y="798"/>
                  </a:cubicBezTo>
                  <a:cubicBezTo>
                    <a:pt x="1096" y="501"/>
                    <a:pt x="894" y="1"/>
                    <a:pt x="489" y="1"/>
                  </a:cubicBezTo>
                  <a:cubicBezTo>
                    <a:pt x="482" y="0"/>
                    <a:pt x="474"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1" name="Google Shape;8621;p8"/>
            <p:cNvSpPr/>
            <p:nvPr/>
          </p:nvSpPr>
          <p:spPr>
            <a:xfrm>
              <a:off x="4724050" y="1513625"/>
              <a:ext cx="23875" cy="23225"/>
            </a:xfrm>
            <a:custGeom>
              <a:rect b="b" l="l" r="r" t="t"/>
              <a:pathLst>
                <a:path extrusionOk="0" h="929" w="955">
                  <a:moveTo>
                    <a:pt x="490" y="1"/>
                  </a:moveTo>
                  <a:cubicBezTo>
                    <a:pt x="270" y="1"/>
                    <a:pt x="50" y="141"/>
                    <a:pt x="26" y="421"/>
                  </a:cubicBezTo>
                  <a:cubicBezTo>
                    <a:pt x="1" y="751"/>
                    <a:pt x="250" y="929"/>
                    <a:pt x="497" y="929"/>
                  </a:cubicBezTo>
                  <a:cubicBezTo>
                    <a:pt x="713" y="929"/>
                    <a:pt x="927" y="793"/>
                    <a:pt x="955" y="504"/>
                  </a:cubicBezTo>
                  <a:cubicBezTo>
                    <a:pt x="955" y="480"/>
                    <a:pt x="955" y="444"/>
                    <a:pt x="955" y="421"/>
                  </a:cubicBezTo>
                  <a:cubicBezTo>
                    <a:pt x="931" y="141"/>
                    <a:pt x="711"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2" name="Google Shape;8622;p8"/>
            <p:cNvSpPr/>
            <p:nvPr/>
          </p:nvSpPr>
          <p:spPr>
            <a:xfrm>
              <a:off x="4724400" y="1236275"/>
              <a:ext cx="27400" cy="23325"/>
            </a:xfrm>
            <a:custGeom>
              <a:rect b="b" l="l" r="r" t="t"/>
              <a:pathLst>
                <a:path extrusionOk="0" h="933" w="1096">
                  <a:moveTo>
                    <a:pt x="455" y="1"/>
                  </a:moveTo>
                  <a:cubicBezTo>
                    <a:pt x="214" y="1"/>
                    <a:pt x="12" y="199"/>
                    <a:pt x="0" y="442"/>
                  </a:cubicBezTo>
                  <a:lnTo>
                    <a:pt x="12" y="466"/>
                  </a:lnTo>
                  <a:cubicBezTo>
                    <a:pt x="12" y="748"/>
                    <a:pt x="242" y="932"/>
                    <a:pt x="483" y="932"/>
                  </a:cubicBezTo>
                  <a:cubicBezTo>
                    <a:pt x="597" y="932"/>
                    <a:pt x="714" y="891"/>
                    <a:pt x="810" y="799"/>
                  </a:cubicBezTo>
                  <a:cubicBezTo>
                    <a:pt x="1095" y="501"/>
                    <a:pt x="893" y="1"/>
                    <a:pt x="476" y="1"/>
                  </a:cubicBezTo>
                  <a:cubicBezTo>
                    <a:pt x="469" y="1"/>
                    <a:pt x="462" y="1"/>
                    <a:pt x="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3" name="Google Shape;8623;p8"/>
            <p:cNvSpPr/>
            <p:nvPr/>
          </p:nvSpPr>
          <p:spPr>
            <a:xfrm>
              <a:off x="4828275" y="1270800"/>
              <a:ext cx="27400" cy="23325"/>
            </a:xfrm>
            <a:custGeom>
              <a:rect b="b" l="l" r="r" t="t"/>
              <a:pathLst>
                <a:path extrusionOk="0" h="933" w="1096">
                  <a:moveTo>
                    <a:pt x="444" y="1"/>
                  </a:moveTo>
                  <a:cubicBezTo>
                    <a:pt x="203" y="1"/>
                    <a:pt x="12" y="199"/>
                    <a:pt x="0" y="442"/>
                  </a:cubicBezTo>
                  <a:lnTo>
                    <a:pt x="12" y="466"/>
                  </a:lnTo>
                  <a:cubicBezTo>
                    <a:pt x="12" y="748"/>
                    <a:pt x="237" y="932"/>
                    <a:pt x="474" y="932"/>
                  </a:cubicBezTo>
                  <a:cubicBezTo>
                    <a:pt x="587" y="932"/>
                    <a:pt x="702" y="891"/>
                    <a:pt x="798" y="799"/>
                  </a:cubicBezTo>
                  <a:cubicBezTo>
                    <a:pt x="1096" y="501"/>
                    <a:pt x="881"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4" name="Google Shape;8624;p8"/>
            <p:cNvSpPr/>
            <p:nvPr/>
          </p:nvSpPr>
          <p:spPr>
            <a:xfrm>
              <a:off x="5070550" y="1176175"/>
              <a:ext cx="3600" cy="4175"/>
            </a:xfrm>
            <a:custGeom>
              <a:rect b="b" l="l" r="r" t="t"/>
              <a:pathLst>
                <a:path extrusionOk="0" h="167" w="144">
                  <a:moveTo>
                    <a:pt x="144" y="0"/>
                  </a:moveTo>
                  <a:lnTo>
                    <a:pt x="1" y="24"/>
                  </a:lnTo>
                  <a:cubicBezTo>
                    <a:pt x="1" y="48"/>
                    <a:pt x="1" y="72"/>
                    <a:pt x="1" y="95"/>
                  </a:cubicBezTo>
                  <a:cubicBezTo>
                    <a:pt x="1" y="119"/>
                    <a:pt x="1" y="143"/>
                    <a:pt x="1" y="167"/>
                  </a:cubicBezTo>
                  <a:lnTo>
                    <a:pt x="1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5" name="Google Shape;8625;p8"/>
            <p:cNvSpPr/>
            <p:nvPr/>
          </p:nvSpPr>
          <p:spPr>
            <a:xfrm>
              <a:off x="4862500" y="1236275"/>
              <a:ext cx="27400" cy="23025"/>
            </a:xfrm>
            <a:custGeom>
              <a:rect b="b" l="l" r="r" t="t"/>
              <a:pathLst>
                <a:path extrusionOk="0" h="921" w="1096">
                  <a:moveTo>
                    <a:pt x="456" y="1"/>
                  </a:moveTo>
                  <a:cubicBezTo>
                    <a:pt x="215" y="1"/>
                    <a:pt x="12" y="199"/>
                    <a:pt x="1" y="442"/>
                  </a:cubicBezTo>
                  <a:lnTo>
                    <a:pt x="24" y="454"/>
                  </a:lnTo>
                  <a:cubicBezTo>
                    <a:pt x="24" y="736"/>
                    <a:pt x="249" y="920"/>
                    <a:pt x="486" y="920"/>
                  </a:cubicBezTo>
                  <a:cubicBezTo>
                    <a:pt x="599" y="920"/>
                    <a:pt x="714" y="879"/>
                    <a:pt x="810" y="787"/>
                  </a:cubicBezTo>
                  <a:cubicBezTo>
                    <a:pt x="1096" y="489"/>
                    <a:pt x="893" y="1"/>
                    <a:pt x="477" y="1"/>
                  </a:cubicBezTo>
                  <a:cubicBezTo>
                    <a:pt x="470" y="1"/>
                    <a:pt x="463" y="1"/>
                    <a:pt x="4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6" name="Google Shape;8626;p8"/>
            <p:cNvSpPr/>
            <p:nvPr/>
          </p:nvSpPr>
          <p:spPr>
            <a:xfrm>
              <a:off x="4655625" y="1512500"/>
              <a:ext cx="27125" cy="23025"/>
            </a:xfrm>
            <a:custGeom>
              <a:rect b="b" l="l" r="r" t="t"/>
              <a:pathLst>
                <a:path extrusionOk="0" h="921" w="1085">
                  <a:moveTo>
                    <a:pt x="444" y="1"/>
                  </a:moveTo>
                  <a:cubicBezTo>
                    <a:pt x="203" y="1"/>
                    <a:pt x="1" y="199"/>
                    <a:pt x="1" y="442"/>
                  </a:cubicBezTo>
                  <a:lnTo>
                    <a:pt x="13" y="454"/>
                  </a:lnTo>
                  <a:cubicBezTo>
                    <a:pt x="4" y="736"/>
                    <a:pt x="232" y="920"/>
                    <a:pt x="468" y="920"/>
                  </a:cubicBezTo>
                  <a:cubicBezTo>
                    <a:pt x="580" y="920"/>
                    <a:pt x="695" y="879"/>
                    <a:pt x="786" y="787"/>
                  </a:cubicBezTo>
                  <a:cubicBezTo>
                    <a:pt x="1084" y="501"/>
                    <a:pt x="882"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7" name="Google Shape;8627;p8"/>
            <p:cNvSpPr/>
            <p:nvPr/>
          </p:nvSpPr>
          <p:spPr>
            <a:xfrm>
              <a:off x="4793750" y="1373025"/>
              <a:ext cx="23225" cy="23075"/>
            </a:xfrm>
            <a:custGeom>
              <a:rect b="b" l="l" r="r" t="t"/>
              <a:pathLst>
                <a:path extrusionOk="0" h="923" w="929">
                  <a:moveTo>
                    <a:pt x="465" y="0"/>
                  </a:moveTo>
                  <a:cubicBezTo>
                    <a:pt x="249" y="0"/>
                    <a:pt x="35" y="138"/>
                    <a:pt x="12" y="425"/>
                  </a:cubicBezTo>
                  <a:cubicBezTo>
                    <a:pt x="0" y="449"/>
                    <a:pt x="0" y="484"/>
                    <a:pt x="12" y="508"/>
                  </a:cubicBezTo>
                  <a:cubicBezTo>
                    <a:pt x="35" y="788"/>
                    <a:pt x="247" y="923"/>
                    <a:pt x="461" y="923"/>
                  </a:cubicBezTo>
                  <a:cubicBezTo>
                    <a:pt x="693" y="923"/>
                    <a:pt x="929" y="764"/>
                    <a:pt x="929" y="461"/>
                  </a:cubicBezTo>
                  <a:cubicBezTo>
                    <a:pt x="929" y="159"/>
                    <a:pt x="696"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8" name="Google Shape;8628;p8"/>
            <p:cNvSpPr/>
            <p:nvPr/>
          </p:nvSpPr>
          <p:spPr>
            <a:xfrm>
              <a:off x="4724050" y="1305950"/>
              <a:ext cx="23875" cy="23225"/>
            </a:xfrm>
            <a:custGeom>
              <a:rect b="b" l="l" r="r" t="t"/>
              <a:pathLst>
                <a:path extrusionOk="0" h="929" w="955">
                  <a:moveTo>
                    <a:pt x="490" y="0"/>
                  </a:moveTo>
                  <a:cubicBezTo>
                    <a:pt x="270" y="0"/>
                    <a:pt x="50" y="143"/>
                    <a:pt x="26" y="429"/>
                  </a:cubicBezTo>
                  <a:cubicBezTo>
                    <a:pt x="0" y="753"/>
                    <a:pt x="250" y="928"/>
                    <a:pt x="497" y="928"/>
                  </a:cubicBezTo>
                  <a:cubicBezTo>
                    <a:pt x="713" y="928"/>
                    <a:pt x="927" y="795"/>
                    <a:pt x="955" y="512"/>
                  </a:cubicBezTo>
                  <a:cubicBezTo>
                    <a:pt x="955" y="477"/>
                    <a:pt x="955" y="453"/>
                    <a:pt x="955" y="429"/>
                  </a:cubicBezTo>
                  <a:cubicBezTo>
                    <a:pt x="931" y="143"/>
                    <a:pt x="711"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29" name="Google Shape;8629;p8"/>
            <p:cNvSpPr/>
            <p:nvPr/>
          </p:nvSpPr>
          <p:spPr>
            <a:xfrm>
              <a:off x="4689850" y="1270500"/>
              <a:ext cx="27425" cy="23175"/>
            </a:xfrm>
            <a:custGeom>
              <a:rect b="b" l="l" r="r" t="t"/>
              <a:pathLst>
                <a:path extrusionOk="0" h="927" w="1097">
                  <a:moveTo>
                    <a:pt x="456" y="1"/>
                  </a:moveTo>
                  <a:cubicBezTo>
                    <a:pt x="215" y="1"/>
                    <a:pt x="12" y="199"/>
                    <a:pt x="1" y="442"/>
                  </a:cubicBezTo>
                  <a:lnTo>
                    <a:pt x="13" y="466"/>
                  </a:lnTo>
                  <a:cubicBezTo>
                    <a:pt x="13" y="740"/>
                    <a:pt x="242" y="926"/>
                    <a:pt x="482" y="926"/>
                  </a:cubicBezTo>
                  <a:cubicBezTo>
                    <a:pt x="597" y="926"/>
                    <a:pt x="714" y="884"/>
                    <a:pt x="811" y="787"/>
                  </a:cubicBezTo>
                  <a:cubicBezTo>
                    <a:pt x="1096" y="502"/>
                    <a:pt x="894" y="1"/>
                    <a:pt x="477" y="1"/>
                  </a:cubicBezTo>
                  <a:cubicBezTo>
                    <a:pt x="470" y="1"/>
                    <a:pt x="463" y="1"/>
                    <a:pt x="45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0" name="Google Shape;8630;p8"/>
            <p:cNvSpPr/>
            <p:nvPr/>
          </p:nvSpPr>
          <p:spPr>
            <a:xfrm>
              <a:off x="4759225" y="1339575"/>
              <a:ext cx="27100" cy="23150"/>
            </a:xfrm>
            <a:custGeom>
              <a:rect b="b" l="l" r="r" t="t"/>
              <a:pathLst>
                <a:path extrusionOk="0" h="926" w="1084">
                  <a:moveTo>
                    <a:pt x="454" y="0"/>
                  </a:moveTo>
                  <a:cubicBezTo>
                    <a:pt x="202" y="0"/>
                    <a:pt x="0" y="199"/>
                    <a:pt x="0" y="453"/>
                  </a:cubicBezTo>
                  <a:lnTo>
                    <a:pt x="0" y="465"/>
                  </a:lnTo>
                  <a:cubicBezTo>
                    <a:pt x="0" y="739"/>
                    <a:pt x="229" y="926"/>
                    <a:pt x="465" y="926"/>
                  </a:cubicBezTo>
                  <a:cubicBezTo>
                    <a:pt x="578" y="926"/>
                    <a:pt x="693" y="883"/>
                    <a:pt x="786" y="787"/>
                  </a:cubicBezTo>
                  <a:cubicBezTo>
                    <a:pt x="1084" y="501"/>
                    <a:pt x="881" y="1"/>
                    <a:pt x="476" y="1"/>
                  </a:cubicBezTo>
                  <a:cubicBezTo>
                    <a:pt x="469" y="0"/>
                    <a:pt x="462"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1" name="Google Shape;8631;p8"/>
            <p:cNvSpPr/>
            <p:nvPr/>
          </p:nvSpPr>
          <p:spPr>
            <a:xfrm>
              <a:off x="4759225" y="1477700"/>
              <a:ext cx="27100" cy="23225"/>
            </a:xfrm>
            <a:custGeom>
              <a:rect b="b" l="l" r="r" t="t"/>
              <a:pathLst>
                <a:path extrusionOk="0" h="929" w="1084">
                  <a:moveTo>
                    <a:pt x="476" y="0"/>
                  </a:moveTo>
                  <a:cubicBezTo>
                    <a:pt x="214" y="0"/>
                    <a:pt x="0" y="191"/>
                    <a:pt x="0" y="453"/>
                  </a:cubicBezTo>
                  <a:lnTo>
                    <a:pt x="0" y="465"/>
                  </a:lnTo>
                  <a:cubicBezTo>
                    <a:pt x="0" y="741"/>
                    <a:pt x="233" y="929"/>
                    <a:pt x="472" y="929"/>
                  </a:cubicBezTo>
                  <a:cubicBezTo>
                    <a:pt x="583" y="929"/>
                    <a:pt x="695" y="888"/>
                    <a:pt x="786" y="798"/>
                  </a:cubicBezTo>
                  <a:cubicBezTo>
                    <a:pt x="1084" y="512"/>
                    <a:pt x="881" y="12"/>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2" name="Google Shape;8632;p8"/>
            <p:cNvSpPr/>
            <p:nvPr/>
          </p:nvSpPr>
          <p:spPr>
            <a:xfrm>
              <a:off x="4689850" y="1546750"/>
              <a:ext cx="27425" cy="23300"/>
            </a:xfrm>
            <a:custGeom>
              <a:rect b="b" l="l" r="r" t="t"/>
              <a:pathLst>
                <a:path extrusionOk="0" h="932" w="1097">
                  <a:moveTo>
                    <a:pt x="477" y="0"/>
                  </a:moveTo>
                  <a:cubicBezTo>
                    <a:pt x="227" y="0"/>
                    <a:pt x="13" y="191"/>
                    <a:pt x="1" y="441"/>
                  </a:cubicBezTo>
                  <a:lnTo>
                    <a:pt x="1" y="465"/>
                  </a:lnTo>
                  <a:lnTo>
                    <a:pt x="13" y="465"/>
                  </a:lnTo>
                  <a:cubicBezTo>
                    <a:pt x="13" y="747"/>
                    <a:pt x="243" y="931"/>
                    <a:pt x="484" y="931"/>
                  </a:cubicBezTo>
                  <a:cubicBezTo>
                    <a:pt x="598" y="931"/>
                    <a:pt x="715" y="890"/>
                    <a:pt x="811" y="798"/>
                  </a:cubicBezTo>
                  <a:cubicBezTo>
                    <a:pt x="1096" y="501"/>
                    <a:pt x="894"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3" name="Google Shape;8633;p8"/>
            <p:cNvSpPr/>
            <p:nvPr/>
          </p:nvSpPr>
          <p:spPr>
            <a:xfrm>
              <a:off x="4689850" y="1408625"/>
              <a:ext cx="27425" cy="23325"/>
            </a:xfrm>
            <a:custGeom>
              <a:rect b="b" l="l" r="r" t="t"/>
              <a:pathLst>
                <a:path extrusionOk="0" h="933" w="1097">
                  <a:moveTo>
                    <a:pt x="456" y="0"/>
                  </a:moveTo>
                  <a:cubicBezTo>
                    <a:pt x="215" y="0"/>
                    <a:pt x="12" y="198"/>
                    <a:pt x="1" y="441"/>
                  </a:cubicBezTo>
                  <a:lnTo>
                    <a:pt x="1" y="453"/>
                  </a:lnTo>
                  <a:lnTo>
                    <a:pt x="13" y="465"/>
                  </a:lnTo>
                  <a:cubicBezTo>
                    <a:pt x="13" y="748"/>
                    <a:pt x="243" y="932"/>
                    <a:pt x="484" y="932"/>
                  </a:cubicBezTo>
                  <a:cubicBezTo>
                    <a:pt x="598" y="932"/>
                    <a:pt x="715" y="891"/>
                    <a:pt x="811" y="799"/>
                  </a:cubicBezTo>
                  <a:cubicBezTo>
                    <a:pt x="1096" y="501"/>
                    <a:pt x="894" y="1"/>
                    <a:pt x="477" y="1"/>
                  </a:cubicBezTo>
                  <a:cubicBezTo>
                    <a:pt x="470" y="1"/>
                    <a:pt x="463" y="0"/>
                    <a:pt x="4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4" name="Google Shape;8634;p8"/>
            <p:cNvSpPr/>
            <p:nvPr/>
          </p:nvSpPr>
          <p:spPr>
            <a:xfrm>
              <a:off x="4794050" y="1235700"/>
              <a:ext cx="26800" cy="23000"/>
            </a:xfrm>
            <a:custGeom>
              <a:rect b="b" l="l" r="r" t="t"/>
              <a:pathLst>
                <a:path extrusionOk="0" h="920" w="1072">
                  <a:moveTo>
                    <a:pt x="464" y="0"/>
                  </a:moveTo>
                  <a:cubicBezTo>
                    <a:pt x="202" y="0"/>
                    <a:pt x="0" y="203"/>
                    <a:pt x="0" y="453"/>
                  </a:cubicBezTo>
                  <a:cubicBezTo>
                    <a:pt x="0" y="736"/>
                    <a:pt x="225" y="920"/>
                    <a:pt x="462" y="920"/>
                  </a:cubicBezTo>
                  <a:cubicBezTo>
                    <a:pt x="575" y="920"/>
                    <a:pt x="690" y="878"/>
                    <a:pt x="786" y="786"/>
                  </a:cubicBezTo>
                  <a:cubicBezTo>
                    <a:pt x="1072" y="489"/>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5" name="Google Shape;8635;p8"/>
            <p:cNvSpPr/>
            <p:nvPr/>
          </p:nvSpPr>
          <p:spPr>
            <a:xfrm>
              <a:off x="4758925" y="1270225"/>
              <a:ext cx="27400" cy="23000"/>
            </a:xfrm>
            <a:custGeom>
              <a:rect b="b" l="l" r="r" t="t"/>
              <a:pathLst>
                <a:path extrusionOk="0" h="920" w="1096">
                  <a:moveTo>
                    <a:pt x="455" y="0"/>
                  </a:moveTo>
                  <a:cubicBezTo>
                    <a:pt x="214" y="0"/>
                    <a:pt x="12" y="198"/>
                    <a:pt x="0" y="441"/>
                  </a:cubicBezTo>
                  <a:lnTo>
                    <a:pt x="0" y="477"/>
                  </a:lnTo>
                  <a:lnTo>
                    <a:pt x="12" y="453"/>
                  </a:lnTo>
                  <a:cubicBezTo>
                    <a:pt x="12" y="736"/>
                    <a:pt x="242" y="920"/>
                    <a:pt x="483" y="920"/>
                  </a:cubicBezTo>
                  <a:cubicBezTo>
                    <a:pt x="597" y="920"/>
                    <a:pt x="714" y="878"/>
                    <a:pt x="810" y="786"/>
                  </a:cubicBezTo>
                  <a:cubicBezTo>
                    <a:pt x="1096" y="489"/>
                    <a:pt x="893" y="1"/>
                    <a:pt x="476" y="1"/>
                  </a:cubicBezTo>
                  <a:cubicBezTo>
                    <a:pt x="469" y="0"/>
                    <a:pt x="462"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6" name="Google Shape;8636;p8"/>
            <p:cNvSpPr/>
            <p:nvPr/>
          </p:nvSpPr>
          <p:spPr>
            <a:xfrm>
              <a:off x="4862500" y="1374100"/>
              <a:ext cx="27100" cy="23150"/>
            </a:xfrm>
            <a:custGeom>
              <a:rect b="b" l="l" r="r" t="t"/>
              <a:pathLst>
                <a:path extrusionOk="0" h="926" w="1084">
                  <a:moveTo>
                    <a:pt x="465" y="1"/>
                  </a:moveTo>
                  <a:cubicBezTo>
                    <a:pt x="215" y="1"/>
                    <a:pt x="12" y="203"/>
                    <a:pt x="1" y="453"/>
                  </a:cubicBezTo>
                  <a:lnTo>
                    <a:pt x="1" y="465"/>
                  </a:lnTo>
                  <a:cubicBezTo>
                    <a:pt x="1" y="739"/>
                    <a:pt x="229" y="926"/>
                    <a:pt x="470" y="926"/>
                  </a:cubicBezTo>
                  <a:cubicBezTo>
                    <a:pt x="584" y="926"/>
                    <a:pt x="702" y="883"/>
                    <a:pt x="798"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7" name="Google Shape;8637;p8"/>
            <p:cNvSpPr/>
            <p:nvPr/>
          </p:nvSpPr>
          <p:spPr>
            <a:xfrm>
              <a:off x="4689550" y="1616100"/>
              <a:ext cx="11050" cy="13125"/>
            </a:xfrm>
            <a:custGeom>
              <a:rect b="b" l="l" r="r" t="t"/>
              <a:pathLst>
                <a:path extrusionOk="0" h="525" w="442">
                  <a:moveTo>
                    <a:pt x="442" y="1"/>
                  </a:moveTo>
                  <a:lnTo>
                    <a:pt x="442" y="1"/>
                  </a:lnTo>
                  <a:cubicBezTo>
                    <a:pt x="203" y="12"/>
                    <a:pt x="25" y="203"/>
                    <a:pt x="13" y="441"/>
                  </a:cubicBezTo>
                  <a:lnTo>
                    <a:pt x="1" y="453"/>
                  </a:lnTo>
                  <a:cubicBezTo>
                    <a:pt x="1" y="477"/>
                    <a:pt x="1" y="501"/>
                    <a:pt x="1" y="524"/>
                  </a:cubicBezTo>
                  <a:lnTo>
                    <a:pt x="61" y="453"/>
                  </a:lnTo>
                  <a:lnTo>
                    <a:pt x="4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8" name="Google Shape;8638;p8"/>
            <p:cNvSpPr/>
            <p:nvPr/>
          </p:nvSpPr>
          <p:spPr>
            <a:xfrm>
              <a:off x="4620800" y="1545625"/>
              <a:ext cx="22950" cy="23125"/>
            </a:xfrm>
            <a:custGeom>
              <a:rect b="b" l="l" r="r" t="t"/>
              <a:pathLst>
                <a:path extrusionOk="0" h="925" w="918">
                  <a:moveTo>
                    <a:pt x="454" y="0"/>
                  </a:moveTo>
                  <a:cubicBezTo>
                    <a:pt x="241" y="0"/>
                    <a:pt x="29" y="135"/>
                    <a:pt x="1" y="415"/>
                  </a:cubicBezTo>
                  <a:cubicBezTo>
                    <a:pt x="1" y="450"/>
                    <a:pt x="1" y="474"/>
                    <a:pt x="1" y="510"/>
                  </a:cubicBezTo>
                  <a:cubicBezTo>
                    <a:pt x="29" y="790"/>
                    <a:pt x="241" y="924"/>
                    <a:pt x="454" y="924"/>
                  </a:cubicBezTo>
                  <a:cubicBezTo>
                    <a:pt x="685" y="924"/>
                    <a:pt x="917" y="766"/>
                    <a:pt x="917" y="462"/>
                  </a:cubicBezTo>
                  <a:cubicBezTo>
                    <a:pt x="917" y="159"/>
                    <a:pt x="685"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39" name="Google Shape;8639;p8"/>
            <p:cNvSpPr/>
            <p:nvPr/>
          </p:nvSpPr>
          <p:spPr>
            <a:xfrm>
              <a:off x="4620800" y="1477700"/>
              <a:ext cx="27125" cy="23125"/>
            </a:xfrm>
            <a:custGeom>
              <a:rect b="b" l="l" r="r" t="t"/>
              <a:pathLst>
                <a:path extrusionOk="0" h="925" w="1085">
                  <a:moveTo>
                    <a:pt x="465" y="0"/>
                  </a:moveTo>
                  <a:cubicBezTo>
                    <a:pt x="215" y="0"/>
                    <a:pt x="13" y="203"/>
                    <a:pt x="13" y="453"/>
                  </a:cubicBezTo>
                  <a:lnTo>
                    <a:pt x="1" y="453"/>
                  </a:lnTo>
                  <a:cubicBezTo>
                    <a:pt x="1" y="735"/>
                    <a:pt x="230" y="925"/>
                    <a:pt x="468" y="925"/>
                  </a:cubicBezTo>
                  <a:cubicBezTo>
                    <a:pt x="580" y="925"/>
                    <a:pt x="694" y="882"/>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0" name="Google Shape;8640;p8"/>
            <p:cNvSpPr/>
            <p:nvPr/>
          </p:nvSpPr>
          <p:spPr>
            <a:xfrm>
              <a:off x="4620800" y="1407500"/>
              <a:ext cx="22950" cy="23100"/>
            </a:xfrm>
            <a:custGeom>
              <a:rect b="b" l="l" r="r" t="t"/>
              <a:pathLst>
                <a:path extrusionOk="0" h="924" w="918">
                  <a:moveTo>
                    <a:pt x="454" y="1"/>
                  </a:moveTo>
                  <a:cubicBezTo>
                    <a:pt x="241" y="1"/>
                    <a:pt x="29" y="135"/>
                    <a:pt x="1" y="415"/>
                  </a:cubicBezTo>
                  <a:cubicBezTo>
                    <a:pt x="1" y="439"/>
                    <a:pt x="1" y="475"/>
                    <a:pt x="1" y="498"/>
                  </a:cubicBezTo>
                  <a:cubicBezTo>
                    <a:pt x="29" y="786"/>
                    <a:pt x="244" y="923"/>
                    <a:pt x="458" y="923"/>
                  </a:cubicBezTo>
                  <a:cubicBezTo>
                    <a:pt x="688" y="923"/>
                    <a:pt x="917" y="765"/>
                    <a:pt x="917" y="463"/>
                  </a:cubicBezTo>
                  <a:cubicBezTo>
                    <a:pt x="917" y="159"/>
                    <a:pt x="68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1" name="Google Shape;8641;p8"/>
            <p:cNvSpPr/>
            <p:nvPr/>
          </p:nvSpPr>
          <p:spPr>
            <a:xfrm>
              <a:off x="4620800" y="1339575"/>
              <a:ext cx="27125" cy="23000"/>
            </a:xfrm>
            <a:custGeom>
              <a:rect b="b" l="l" r="r" t="t"/>
              <a:pathLst>
                <a:path extrusionOk="0" h="920" w="1085">
                  <a:moveTo>
                    <a:pt x="465" y="1"/>
                  </a:moveTo>
                  <a:cubicBezTo>
                    <a:pt x="215" y="1"/>
                    <a:pt x="13" y="203"/>
                    <a:pt x="13" y="453"/>
                  </a:cubicBezTo>
                  <a:lnTo>
                    <a:pt x="1" y="453"/>
                  </a:lnTo>
                  <a:cubicBezTo>
                    <a:pt x="1" y="736"/>
                    <a:pt x="231" y="920"/>
                    <a:pt x="468" y="920"/>
                  </a:cubicBezTo>
                  <a:cubicBezTo>
                    <a:pt x="580" y="920"/>
                    <a:pt x="695" y="878"/>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2" name="Google Shape;8642;p8"/>
            <p:cNvSpPr/>
            <p:nvPr/>
          </p:nvSpPr>
          <p:spPr>
            <a:xfrm>
              <a:off x="4620800" y="1270525"/>
              <a:ext cx="27125" cy="23150"/>
            </a:xfrm>
            <a:custGeom>
              <a:rect b="b" l="l" r="r" t="t"/>
              <a:pathLst>
                <a:path extrusionOk="0" h="926" w="1085">
                  <a:moveTo>
                    <a:pt x="465" y="0"/>
                  </a:moveTo>
                  <a:cubicBezTo>
                    <a:pt x="215" y="0"/>
                    <a:pt x="13" y="203"/>
                    <a:pt x="13" y="453"/>
                  </a:cubicBezTo>
                  <a:lnTo>
                    <a:pt x="1" y="465"/>
                  </a:lnTo>
                  <a:cubicBezTo>
                    <a:pt x="1" y="739"/>
                    <a:pt x="229" y="925"/>
                    <a:pt x="466" y="925"/>
                  </a:cubicBezTo>
                  <a:cubicBezTo>
                    <a:pt x="579" y="925"/>
                    <a:pt x="694" y="883"/>
                    <a:pt x="786" y="786"/>
                  </a:cubicBezTo>
                  <a:cubicBezTo>
                    <a:pt x="1084" y="501"/>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3" name="Google Shape;8643;p8"/>
            <p:cNvSpPr/>
            <p:nvPr/>
          </p:nvSpPr>
          <p:spPr>
            <a:xfrm>
              <a:off x="4586275" y="1650325"/>
              <a:ext cx="26825" cy="23150"/>
            </a:xfrm>
            <a:custGeom>
              <a:rect b="b" l="l" r="r" t="t"/>
              <a:pathLst>
                <a:path extrusionOk="0" h="926" w="1073">
                  <a:moveTo>
                    <a:pt x="465" y="1"/>
                  </a:moveTo>
                  <a:cubicBezTo>
                    <a:pt x="215" y="1"/>
                    <a:pt x="1" y="203"/>
                    <a:pt x="1" y="453"/>
                  </a:cubicBezTo>
                  <a:cubicBezTo>
                    <a:pt x="1" y="736"/>
                    <a:pt x="225" y="925"/>
                    <a:pt x="462" y="925"/>
                  </a:cubicBezTo>
                  <a:cubicBezTo>
                    <a:pt x="575" y="925"/>
                    <a:pt x="690" y="882"/>
                    <a:pt x="786" y="787"/>
                  </a:cubicBezTo>
                  <a:cubicBezTo>
                    <a:pt x="1072"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4" name="Google Shape;8644;p8"/>
            <p:cNvSpPr/>
            <p:nvPr/>
          </p:nvSpPr>
          <p:spPr>
            <a:xfrm>
              <a:off x="4586275" y="1581275"/>
              <a:ext cx="26825" cy="23025"/>
            </a:xfrm>
            <a:custGeom>
              <a:rect b="b" l="l" r="r" t="t"/>
              <a:pathLst>
                <a:path extrusionOk="0" h="921" w="1073">
                  <a:moveTo>
                    <a:pt x="465" y="1"/>
                  </a:moveTo>
                  <a:cubicBezTo>
                    <a:pt x="203" y="1"/>
                    <a:pt x="1" y="203"/>
                    <a:pt x="1" y="453"/>
                  </a:cubicBezTo>
                  <a:lnTo>
                    <a:pt x="1" y="465"/>
                  </a:lnTo>
                  <a:cubicBezTo>
                    <a:pt x="1" y="739"/>
                    <a:pt x="230" y="920"/>
                    <a:pt x="466" y="920"/>
                  </a:cubicBezTo>
                  <a:cubicBezTo>
                    <a:pt x="579" y="920"/>
                    <a:pt x="694" y="879"/>
                    <a:pt x="786" y="786"/>
                  </a:cubicBezTo>
                  <a:cubicBezTo>
                    <a:pt x="1072"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5" name="Google Shape;8645;p8"/>
            <p:cNvSpPr/>
            <p:nvPr/>
          </p:nvSpPr>
          <p:spPr>
            <a:xfrm>
              <a:off x="4586275" y="1512225"/>
              <a:ext cx="26825" cy="23000"/>
            </a:xfrm>
            <a:custGeom>
              <a:rect b="b" l="l" r="r" t="t"/>
              <a:pathLst>
                <a:path extrusionOk="0" h="920" w="1073">
                  <a:moveTo>
                    <a:pt x="465" y="0"/>
                  </a:moveTo>
                  <a:cubicBezTo>
                    <a:pt x="215" y="0"/>
                    <a:pt x="1" y="203"/>
                    <a:pt x="1" y="453"/>
                  </a:cubicBezTo>
                  <a:cubicBezTo>
                    <a:pt x="1" y="735"/>
                    <a:pt x="225" y="919"/>
                    <a:pt x="462" y="919"/>
                  </a:cubicBezTo>
                  <a:cubicBezTo>
                    <a:pt x="575" y="919"/>
                    <a:pt x="691" y="878"/>
                    <a:pt x="786" y="786"/>
                  </a:cubicBezTo>
                  <a:cubicBezTo>
                    <a:pt x="1072"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6" name="Google Shape;8646;p8"/>
            <p:cNvSpPr/>
            <p:nvPr/>
          </p:nvSpPr>
          <p:spPr>
            <a:xfrm>
              <a:off x="4586275" y="1443150"/>
              <a:ext cx="26725" cy="23025"/>
            </a:xfrm>
            <a:custGeom>
              <a:rect b="b" l="l" r="r" t="t"/>
              <a:pathLst>
                <a:path extrusionOk="0" h="921" w="1069">
                  <a:moveTo>
                    <a:pt x="479" y="1"/>
                  </a:moveTo>
                  <a:cubicBezTo>
                    <a:pt x="474" y="1"/>
                    <a:pt x="470" y="1"/>
                    <a:pt x="465" y="1"/>
                  </a:cubicBezTo>
                  <a:cubicBezTo>
                    <a:pt x="203" y="1"/>
                    <a:pt x="1" y="203"/>
                    <a:pt x="1" y="454"/>
                  </a:cubicBezTo>
                  <a:cubicBezTo>
                    <a:pt x="1" y="736"/>
                    <a:pt x="231" y="920"/>
                    <a:pt x="468" y="920"/>
                  </a:cubicBezTo>
                  <a:cubicBezTo>
                    <a:pt x="580" y="920"/>
                    <a:pt x="694" y="879"/>
                    <a:pt x="786" y="787"/>
                  </a:cubicBezTo>
                  <a:cubicBezTo>
                    <a:pt x="1069" y="493"/>
                    <a:pt x="874" y="1"/>
                    <a:pt x="4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7" name="Google Shape;8647;p8"/>
            <p:cNvSpPr/>
            <p:nvPr/>
          </p:nvSpPr>
          <p:spPr>
            <a:xfrm>
              <a:off x="4586275" y="1374100"/>
              <a:ext cx="26825" cy="23000"/>
            </a:xfrm>
            <a:custGeom>
              <a:rect b="b" l="l" r="r" t="t"/>
              <a:pathLst>
                <a:path extrusionOk="0" h="920" w="1073">
                  <a:moveTo>
                    <a:pt x="443" y="0"/>
                  </a:moveTo>
                  <a:cubicBezTo>
                    <a:pt x="192" y="0"/>
                    <a:pt x="1" y="199"/>
                    <a:pt x="1" y="453"/>
                  </a:cubicBezTo>
                  <a:cubicBezTo>
                    <a:pt x="1" y="736"/>
                    <a:pt x="231" y="920"/>
                    <a:pt x="468" y="920"/>
                  </a:cubicBezTo>
                  <a:cubicBezTo>
                    <a:pt x="580" y="920"/>
                    <a:pt x="694" y="879"/>
                    <a:pt x="786" y="787"/>
                  </a:cubicBezTo>
                  <a:cubicBezTo>
                    <a:pt x="1072" y="489"/>
                    <a:pt x="870" y="1"/>
                    <a:pt x="465" y="1"/>
                  </a:cubicBezTo>
                  <a:cubicBezTo>
                    <a:pt x="458" y="0"/>
                    <a:pt x="450" y="0"/>
                    <a:pt x="4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8" name="Google Shape;8648;p8"/>
            <p:cNvSpPr/>
            <p:nvPr/>
          </p:nvSpPr>
          <p:spPr>
            <a:xfrm>
              <a:off x="4586275" y="1305050"/>
              <a:ext cx="26825" cy="22950"/>
            </a:xfrm>
            <a:custGeom>
              <a:rect b="b" l="l" r="r" t="t"/>
              <a:pathLst>
                <a:path extrusionOk="0" h="918" w="1073">
                  <a:moveTo>
                    <a:pt x="445" y="0"/>
                  </a:moveTo>
                  <a:cubicBezTo>
                    <a:pt x="204" y="0"/>
                    <a:pt x="1" y="210"/>
                    <a:pt x="1" y="453"/>
                  </a:cubicBezTo>
                  <a:cubicBezTo>
                    <a:pt x="1" y="730"/>
                    <a:pt x="228" y="917"/>
                    <a:pt x="468" y="917"/>
                  </a:cubicBezTo>
                  <a:cubicBezTo>
                    <a:pt x="579" y="917"/>
                    <a:pt x="692" y="877"/>
                    <a:pt x="786" y="786"/>
                  </a:cubicBezTo>
                  <a:cubicBezTo>
                    <a:pt x="1072" y="501"/>
                    <a:pt x="870" y="1"/>
                    <a:pt x="465" y="1"/>
                  </a:cubicBezTo>
                  <a:cubicBezTo>
                    <a:pt x="458" y="0"/>
                    <a:pt x="452" y="0"/>
                    <a:pt x="4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49" name="Google Shape;8649;p8"/>
            <p:cNvSpPr/>
            <p:nvPr/>
          </p:nvSpPr>
          <p:spPr>
            <a:xfrm>
              <a:off x="4586100" y="1719300"/>
              <a:ext cx="22225" cy="22450"/>
            </a:xfrm>
            <a:custGeom>
              <a:rect b="b" l="l" r="r" t="t"/>
              <a:pathLst>
                <a:path extrusionOk="0" h="898" w="889">
                  <a:moveTo>
                    <a:pt x="467" y="0"/>
                  </a:moveTo>
                  <a:cubicBezTo>
                    <a:pt x="232" y="0"/>
                    <a:pt x="1" y="175"/>
                    <a:pt x="8" y="468"/>
                  </a:cubicBezTo>
                  <a:cubicBezTo>
                    <a:pt x="8" y="671"/>
                    <a:pt x="150" y="849"/>
                    <a:pt x="353" y="897"/>
                  </a:cubicBezTo>
                  <a:lnTo>
                    <a:pt x="889" y="278"/>
                  </a:lnTo>
                  <a:cubicBezTo>
                    <a:pt x="800" y="86"/>
                    <a:pt x="633"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0" name="Google Shape;8650;p8"/>
            <p:cNvSpPr/>
            <p:nvPr/>
          </p:nvSpPr>
          <p:spPr>
            <a:xfrm>
              <a:off x="4584500" y="1240175"/>
              <a:ext cx="24725" cy="18725"/>
            </a:xfrm>
            <a:custGeom>
              <a:rect b="b" l="l" r="r" t="t"/>
              <a:pathLst>
                <a:path extrusionOk="0" h="749" w="989">
                  <a:moveTo>
                    <a:pt x="881" y="0"/>
                  </a:moveTo>
                  <a:lnTo>
                    <a:pt x="107" y="107"/>
                  </a:lnTo>
                  <a:cubicBezTo>
                    <a:pt x="0" y="381"/>
                    <a:pt x="155" y="679"/>
                    <a:pt x="441" y="738"/>
                  </a:cubicBezTo>
                  <a:cubicBezTo>
                    <a:pt x="473" y="745"/>
                    <a:pt x="505" y="748"/>
                    <a:pt x="536" y="748"/>
                  </a:cubicBezTo>
                  <a:cubicBezTo>
                    <a:pt x="782" y="748"/>
                    <a:pt x="988" y="550"/>
                    <a:pt x="988" y="286"/>
                  </a:cubicBezTo>
                  <a:cubicBezTo>
                    <a:pt x="988" y="191"/>
                    <a:pt x="953" y="83"/>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1" name="Google Shape;8651;p8"/>
            <p:cNvSpPr/>
            <p:nvPr/>
          </p:nvSpPr>
          <p:spPr>
            <a:xfrm>
              <a:off x="4551750" y="1753425"/>
              <a:ext cx="23725" cy="23425"/>
            </a:xfrm>
            <a:custGeom>
              <a:rect b="b" l="l" r="r" t="t"/>
              <a:pathLst>
                <a:path extrusionOk="0" h="937" w="949">
                  <a:moveTo>
                    <a:pt x="452" y="0"/>
                  </a:moveTo>
                  <a:cubicBezTo>
                    <a:pt x="237" y="0"/>
                    <a:pt x="23" y="136"/>
                    <a:pt x="0" y="425"/>
                  </a:cubicBezTo>
                  <a:cubicBezTo>
                    <a:pt x="0" y="443"/>
                    <a:pt x="0" y="461"/>
                    <a:pt x="0" y="485"/>
                  </a:cubicBezTo>
                  <a:cubicBezTo>
                    <a:pt x="0" y="735"/>
                    <a:pt x="203" y="937"/>
                    <a:pt x="453" y="937"/>
                  </a:cubicBezTo>
                  <a:lnTo>
                    <a:pt x="548" y="937"/>
                  </a:lnTo>
                  <a:lnTo>
                    <a:pt x="917" y="508"/>
                  </a:lnTo>
                  <a:cubicBezTo>
                    <a:pt x="949" y="178"/>
                    <a:pt x="69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2" name="Google Shape;8652;p8"/>
            <p:cNvSpPr/>
            <p:nvPr/>
          </p:nvSpPr>
          <p:spPr>
            <a:xfrm>
              <a:off x="4550950" y="1685675"/>
              <a:ext cx="23750" cy="23275"/>
            </a:xfrm>
            <a:custGeom>
              <a:rect b="b" l="l" r="r" t="t"/>
              <a:pathLst>
                <a:path extrusionOk="0" h="931" w="950">
                  <a:moveTo>
                    <a:pt x="491" y="1"/>
                  </a:moveTo>
                  <a:cubicBezTo>
                    <a:pt x="273" y="1"/>
                    <a:pt x="56" y="141"/>
                    <a:pt x="32" y="420"/>
                  </a:cubicBezTo>
                  <a:cubicBezTo>
                    <a:pt x="0" y="752"/>
                    <a:pt x="249" y="930"/>
                    <a:pt x="496" y="930"/>
                  </a:cubicBezTo>
                  <a:cubicBezTo>
                    <a:pt x="710" y="930"/>
                    <a:pt x="922" y="797"/>
                    <a:pt x="949" y="516"/>
                  </a:cubicBezTo>
                  <a:cubicBezTo>
                    <a:pt x="949" y="480"/>
                    <a:pt x="949" y="456"/>
                    <a:pt x="949" y="420"/>
                  </a:cubicBezTo>
                  <a:cubicBezTo>
                    <a:pt x="925" y="141"/>
                    <a:pt x="708" y="1"/>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3" name="Google Shape;8653;p8"/>
            <p:cNvSpPr/>
            <p:nvPr/>
          </p:nvSpPr>
          <p:spPr>
            <a:xfrm>
              <a:off x="4551750" y="1615800"/>
              <a:ext cx="27100" cy="23025"/>
            </a:xfrm>
            <a:custGeom>
              <a:rect b="b" l="l" r="r" t="t"/>
              <a:pathLst>
                <a:path extrusionOk="0" h="921" w="1084">
                  <a:moveTo>
                    <a:pt x="465" y="1"/>
                  </a:moveTo>
                  <a:cubicBezTo>
                    <a:pt x="203" y="1"/>
                    <a:pt x="0" y="203"/>
                    <a:pt x="0" y="465"/>
                  </a:cubicBezTo>
                  <a:cubicBezTo>
                    <a:pt x="0" y="739"/>
                    <a:pt x="229" y="920"/>
                    <a:pt x="466" y="920"/>
                  </a:cubicBezTo>
                  <a:cubicBezTo>
                    <a:pt x="579" y="920"/>
                    <a:pt x="694" y="879"/>
                    <a:pt x="786"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4" name="Google Shape;8654;p8"/>
            <p:cNvSpPr/>
            <p:nvPr/>
          </p:nvSpPr>
          <p:spPr>
            <a:xfrm>
              <a:off x="4551750" y="1546750"/>
              <a:ext cx="27100" cy="23150"/>
            </a:xfrm>
            <a:custGeom>
              <a:rect b="b" l="l" r="r" t="t"/>
              <a:pathLst>
                <a:path extrusionOk="0" h="926" w="1084">
                  <a:moveTo>
                    <a:pt x="465" y="0"/>
                  </a:moveTo>
                  <a:cubicBezTo>
                    <a:pt x="203" y="0"/>
                    <a:pt x="0" y="203"/>
                    <a:pt x="0" y="453"/>
                  </a:cubicBezTo>
                  <a:lnTo>
                    <a:pt x="0" y="465"/>
                  </a:lnTo>
                  <a:cubicBezTo>
                    <a:pt x="0" y="739"/>
                    <a:pt x="229" y="925"/>
                    <a:pt x="466" y="925"/>
                  </a:cubicBezTo>
                  <a:cubicBezTo>
                    <a:pt x="579" y="925"/>
                    <a:pt x="694" y="883"/>
                    <a:pt x="786" y="786"/>
                  </a:cubicBezTo>
                  <a:cubicBezTo>
                    <a:pt x="1084" y="501"/>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5" name="Google Shape;8655;p8"/>
            <p:cNvSpPr/>
            <p:nvPr/>
          </p:nvSpPr>
          <p:spPr>
            <a:xfrm>
              <a:off x="4550950" y="1478500"/>
              <a:ext cx="23750" cy="23225"/>
            </a:xfrm>
            <a:custGeom>
              <a:rect b="b" l="l" r="r" t="t"/>
              <a:pathLst>
                <a:path extrusionOk="0" h="929" w="950">
                  <a:moveTo>
                    <a:pt x="491" y="1"/>
                  </a:moveTo>
                  <a:cubicBezTo>
                    <a:pt x="273" y="1"/>
                    <a:pt x="56" y="141"/>
                    <a:pt x="32" y="421"/>
                  </a:cubicBezTo>
                  <a:cubicBezTo>
                    <a:pt x="1" y="751"/>
                    <a:pt x="247" y="929"/>
                    <a:pt x="492" y="929"/>
                  </a:cubicBezTo>
                  <a:cubicBezTo>
                    <a:pt x="707" y="929"/>
                    <a:pt x="921" y="793"/>
                    <a:pt x="949" y="504"/>
                  </a:cubicBezTo>
                  <a:cubicBezTo>
                    <a:pt x="949" y="480"/>
                    <a:pt x="949" y="456"/>
                    <a:pt x="949" y="421"/>
                  </a:cubicBezTo>
                  <a:cubicBezTo>
                    <a:pt x="925" y="141"/>
                    <a:pt x="708" y="1"/>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6" name="Google Shape;8656;p8"/>
            <p:cNvSpPr/>
            <p:nvPr/>
          </p:nvSpPr>
          <p:spPr>
            <a:xfrm>
              <a:off x="4551750" y="1408625"/>
              <a:ext cx="27025" cy="23025"/>
            </a:xfrm>
            <a:custGeom>
              <a:rect b="b" l="l" r="r" t="t"/>
              <a:pathLst>
                <a:path extrusionOk="0" h="921" w="1081">
                  <a:moveTo>
                    <a:pt x="443" y="0"/>
                  </a:moveTo>
                  <a:cubicBezTo>
                    <a:pt x="192" y="0"/>
                    <a:pt x="0" y="199"/>
                    <a:pt x="0" y="453"/>
                  </a:cubicBezTo>
                  <a:cubicBezTo>
                    <a:pt x="0" y="736"/>
                    <a:pt x="230" y="920"/>
                    <a:pt x="468" y="920"/>
                  </a:cubicBezTo>
                  <a:cubicBezTo>
                    <a:pt x="580" y="920"/>
                    <a:pt x="694" y="879"/>
                    <a:pt x="786" y="787"/>
                  </a:cubicBezTo>
                  <a:cubicBezTo>
                    <a:pt x="1080" y="493"/>
                    <a:pt x="874" y="1"/>
                    <a:pt x="479" y="1"/>
                  </a:cubicBezTo>
                  <a:cubicBezTo>
                    <a:pt x="474" y="1"/>
                    <a:pt x="469" y="1"/>
                    <a:pt x="465" y="1"/>
                  </a:cubicBezTo>
                  <a:cubicBezTo>
                    <a:pt x="457" y="1"/>
                    <a:pt x="450" y="0"/>
                    <a:pt x="4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7" name="Google Shape;8657;p8"/>
            <p:cNvSpPr/>
            <p:nvPr/>
          </p:nvSpPr>
          <p:spPr>
            <a:xfrm>
              <a:off x="4551750" y="1339575"/>
              <a:ext cx="27100" cy="23000"/>
            </a:xfrm>
            <a:custGeom>
              <a:rect b="b" l="l" r="r" t="t"/>
              <a:pathLst>
                <a:path extrusionOk="0" h="920" w="1084">
                  <a:moveTo>
                    <a:pt x="465" y="1"/>
                  </a:moveTo>
                  <a:cubicBezTo>
                    <a:pt x="215" y="1"/>
                    <a:pt x="0" y="203"/>
                    <a:pt x="0" y="453"/>
                  </a:cubicBezTo>
                  <a:cubicBezTo>
                    <a:pt x="0" y="736"/>
                    <a:pt x="225" y="920"/>
                    <a:pt x="462" y="920"/>
                  </a:cubicBezTo>
                  <a:cubicBezTo>
                    <a:pt x="575" y="920"/>
                    <a:pt x="690" y="878"/>
                    <a:pt x="786" y="787"/>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8" name="Google Shape;8658;p8"/>
            <p:cNvSpPr/>
            <p:nvPr/>
          </p:nvSpPr>
          <p:spPr>
            <a:xfrm>
              <a:off x="4551750" y="1270525"/>
              <a:ext cx="27100" cy="23150"/>
            </a:xfrm>
            <a:custGeom>
              <a:rect b="b" l="l" r="r" t="t"/>
              <a:pathLst>
                <a:path extrusionOk="0" h="926" w="1084">
                  <a:moveTo>
                    <a:pt x="465" y="0"/>
                  </a:moveTo>
                  <a:cubicBezTo>
                    <a:pt x="203" y="0"/>
                    <a:pt x="0" y="203"/>
                    <a:pt x="0" y="465"/>
                  </a:cubicBezTo>
                  <a:cubicBezTo>
                    <a:pt x="0" y="739"/>
                    <a:pt x="229" y="925"/>
                    <a:pt x="466" y="925"/>
                  </a:cubicBezTo>
                  <a:cubicBezTo>
                    <a:pt x="579" y="925"/>
                    <a:pt x="694" y="883"/>
                    <a:pt x="786" y="786"/>
                  </a:cubicBezTo>
                  <a:cubicBezTo>
                    <a:pt x="1084" y="501"/>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59" name="Google Shape;8659;p8"/>
            <p:cNvSpPr/>
            <p:nvPr/>
          </p:nvSpPr>
          <p:spPr>
            <a:xfrm>
              <a:off x="4517225" y="1788450"/>
              <a:ext cx="27100" cy="23150"/>
            </a:xfrm>
            <a:custGeom>
              <a:rect b="b" l="l" r="r" t="t"/>
              <a:pathLst>
                <a:path extrusionOk="0" h="926" w="1084">
                  <a:moveTo>
                    <a:pt x="465" y="0"/>
                  </a:moveTo>
                  <a:cubicBezTo>
                    <a:pt x="203" y="0"/>
                    <a:pt x="0" y="203"/>
                    <a:pt x="0" y="465"/>
                  </a:cubicBezTo>
                  <a:cubicBezTo>
                    <a:pt x="0" y="738"/>
                    <a:pt x="229" y="925"/>
                    <a:pt x="466" y="925"/>
                  </a:cubicBezTo>
                  <a:cubicBezTo>
                    <a:pt x="579" y="925"/>
                    <a:pt x="694" y="882"/>
                    <a:pt x="786" y="786"/>
                  </a:cubicBezTo>
                  <a:cubicBezTo>
                    <a:pt x="1084" y="500"/>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0" name="Google Shape;8660;p8"/>
            <p:cNvSpPr/>
            <p:nvPr/>
          </p:nvSpPr>
          <p:spPr>
            <a:xfrm>
              <a:off x="4517225" y="1719400"/>
              <a:ext cx="22950" cy="22875"/>
            </a:xfrm>
            <a:custGeom>
              <a:rect b="b" l="l" r="r" t="t"/>
              <a:pathLst>
                <a:path extrusionOk="0" h="915" w="918">
                  <a:moveTo>
                    <a:pt x="428" y="1"/>
                  </a:moveTo>
                  <a:cubicBezTo>
                    <a:pt x="210" y="1"/>
                    <a:pt x="0" y="140"/>
                    <a:pt x="0" y="452"/>
                  </a:cubicBezTo>
                  <a:lnTo>
                    <a:pt x="0" y="464"/>
                  </a:lnTo>
                  <a:cubicBezTo>
                    <a:pt x="0" y="776"/>
                    <a:pt x="208" y="915"/>
                    <a:pt x="425" y="915"/>
                  </a:cubicBezTo>
                  <a:cubicBezTo>
                    <a:pt x="665" y="915"/>
                    <a:pt x="917" y="746"/>
                    <a:pt x="917" y="452"/>
                  </a:cubicBezTo>
                  <a:cubicBezTo>
                    <a:pt x="917" y="167"/>
                    <a:pt x="667" y="1"/>
                    <a:pt x="4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1" name="Google Shape;8661;p8"/>
            <p:cNvSpPr/>
            <p:nvPr/>
          </p:nvSpPr>
          <p:spPr>
            <a:xfrm>
              <a:off x="4516425" y="1651150"/>
              <a:ext cx="23750" cy="23275"/>
            </a:xfrm>
            <a:custGeom>
              <a:rect b="b" l="l" r="r" t="t"/>
              <a:pathLst>
                <a:path extrusionOk="0" h="931" w="950">
                  <a:moveTo>
                    <a:pt x="491" y="1"/>
                  </a:moveTo>
                  <a:cubicBezTo>
                    <a:pt x="273" y="1"/>
                    <a:pt x="56" y="140"/>
                    <a:pt x="32" y="420"/>
                  </a:cubicBezTo>
                  <a:cubicBezTo>
                    <a:pt x="0" y="752"/>
                    <a:pt x="249" y="930"/>
                    <a:pt x="496" y="930"/>
                  </a:cubicBezTo>
                  <a:cubicBezTo>
                    <a:pt x="709" y="930"/>
                    <a:pt x="921" y="797"/>
                    <a:pt x="949" y="515"/>
                  </a:cubicBezTo>
                  <a:cubicBezTo>
                    <a:pt x="949" y="480"/>
                    <a:pt x="949" y="456"/>
                    <a:pt x="949" y="420"/>
                  </a:cubicBezTo>
                  <a:cubicBezTo>
                    <a:pt x="925" y="140"/>
                    <a:pt x="708" y="1"/>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2" name="Google Shape;8662;p8"/>
            <p:cNvSpPr/>
            <p:nvPr/>
          </p:nvSpPr>
          <p:spPr>
            <a:xfrm>
              <a:off x="4517225" y="1581275"/>
              <a:ext cx="27100" cy="23150"/>
            </a:xfrm>
            <a:custGeom>
              <a:rect b="b" l="l" r="r" t="t"/>
              <a:pathLst>
                <a:path extrusionOk="0" h="926" w="1084">
                  <a:moveTo>
                    <a:pt x="465" y="1"/>
                  </a:moveTo>
                  <a:cubicBezTo>
                    <a:pt x="203" y="1"/>
                    <a:pt x="0" y="203"/>
                    <a:pt x="0" y="453"/>
                  </a:cubicBezTo>
                  <a:lnTo>
                    <a:pt x="0" y="465"/>
                  </a:lnTo>
                  <a:cubicBezTo>
                    <a:pt x="0" y="739"/>
                    <a:pt x="229" y="925"/>
                    <a:pt x="466" y="925"/>
                  </a:cubicBezTo>
                  <a:cubicBezTo>
                    <a:pt x="579" y="925"/>
                    <a:pt x="694" y="883"/>
                    <a:pt x="786" y="786"/>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3" name="Google Shape;8663;p8"/>
            <p:cNvSpPr/>
            <p:nvPr/>
          </p:nvSpPr>
          <p:spPr>
            <a:xfrm>
              <a:off x="4516425" y="1513050"/>
              <a:ext cx="23750" cy="23200"/>
            </a:xfrm>
            <a:custGeom>
              <a:rect b="b" l="l" r="r" t="t"/>
              <a:pathLst>
                <a:path extrusionOk="0" h="928" w="950">
                  <a:moveTo>
                    <a:pt x="491" y="0"/>
                  </a:moveTo>
                  <a:cubicBezTo>
                    <a:pt x="273" y="0"/>
                    <a:pt x="56" y="140"/>
                    <a:pt x="32" y="420"/>
                  </a:cubicBezTo>
                  <a:cubicBezTo>
                    <a:pt x="0" y="750"/>
                    <a:pt x="247" y="928"/>
                    <a:pt x="492" y="928"/>
                  </a:cubicBezTo>
                  <a:cubicBezTo>
                    <a:pt x="707" y="928"/>
                    <a:pt x="921" y="792"/>
                    <a:pt x="949" y="503"/>
                  </a:cubicBezTo>
                  <a:cubicBezTo>
                    <a:pt x="949" y="479"/>
                    <a:pt x="949" y="455"/>
                    <a:pt x="949" y="420"/>
                  </a:cubicBezTo>
                  <a:cubicBezTo>
                    <a:pt x="925" y="140"/>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4" name="Google Shape;8664;p8"/>
            <p:cNvSpPr/>
            <p:nvPr/>
          </p:nvSpPr>
          <p:spPr>
            <a:xfrm>
              <a:off x="4517225" y="1443150"/>
              <a:ext cx="27100" cy="23025"/>
            </a:xfrm>
            <a:custGeom>
              <a:rect b="b" l="l" r="r" t="t"/>
              <a:pathLst>
                <a:path extrusionOk="0" h="921" w="1084">
                  <a:moveTo>
                    <a:pt x="444" y="1"/>
                  </a:moveTo>
                  <a:cubicBezTo>
                    <a:pt x="192" y="1"/>
                    <a:pt x="0" y="210"/>
                    <a:pt x="0" y="454"/>
                  </a:cubicBezTo>
                  <a:cubicBezTo>
                    <a:pt x="0" y="736"/>
                    <a:pt x="230" y="920"/>
                    <a:pt x="468" y="920"/>
                  </a:cubicBezTo>
                  <a:cubicBezTo>
                    <a:pt x="580" y="920"/>
                    <a:pt x="694" y="879"/>
                    <a:pt x="786" y="787"/>
                  </a:cubicBezTo>
                  <a:cubicBezTo>
                    <a:pt x="1084" y="489"/>
                    <a:pt x="869"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5" name="Google Shape;8665;p8"/>
            <p:cNvSpPr/>
            <p:nvPr/>
          </p:nvSpPr>
          <p:spPr>
            <a:xfrm>
              <a:off x="4517225" y="1374100"/>
              <a:ext cx="27100" cy="23000"/>
            </a:xfrm>
            <a:custGeom>
              <a:rect b="b" l="l" r="r" t="t"/>
              <a:pathLst>
                <a:path extrusionOk="0" h="920" w="1084">
                  <a:moveTo>
                    <a:pt x="444" y="0"/>
                  </a:moveTo>
                  <a:cubicBezTo>
                    <a:pt x="203" y="0"/>
                    <a:pt x="0" y="199"/>
                    <a:pt x="0" y="453"/>
                  </a:cubicBezTo>
                  <a:cubicBezTo>
                    <a:pt x="0" y="736"/>
                    <a:pt x="230" y="920"/>
                    <a:pt x="468" y="920"/>
                  </a:cubicBezTo>
                  <a:cubicBezTo>
                    <a:pt x="580" y="920"/>
                    <a:pt x="694" y="879"/>
                    <a:pt x="786" y="787"/>
                  </a:cubicBezTo>
                  <a:cubicBezTo>
                    <a:pt x="1084" y="489"/>
                    <a:pt x="869" y="1"/>
                    <a:pt x="465" y="1"/>
                  </a:cubicBezTo>
                  <a:cubicBezTo>
                    <a:pt x="458" y="0"/>
                    <a:pt x="45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6" name="Google Shape;8666;p8"/>
            <p:cNvSpPr/>
            <p:nvPr/>
          </p:nvSpPr>
          <p:spPr>
            <a:xfrm>
              <a:off x="4516425" y="1305650"/>
              <a:ext cx="23750" cy="23325"/>
            </a:xfrm>
            <a:custGeom>
              <a:rect b="b" l="l" r="r" t="t"/>
              <a:pathLst>
                <a:path extrusionOk="0" h="933" w="950">
                  <a:moveTo>
                    <a:pt x="491" y="0"/>
                  </a:moveTo>
                  <a:cubicBezTo>
                    <a:pt x="273" y="0"/>
                    <a:pt x="56" y="143"/>
                    <a:pt x="32" y="429"/>
                  </a:cubicBezTo>
                  <a:cubicBezTo>
                    <a:pt x="0" y="755"/>
                    <a:pt x="249" y="933"/>
                    <a:pt x="496" y="933"/>
                  </a:cubicBezTo>
                  <a:cubicBezTo>
                    <a:pt x="709" y="933"/>
                    <a:pt x="921" y="800"/>
                    <a:pt x="949" y="512"/>
                  </a:cubicBezTo>
                  <a:cubicBezTo>
                    <a:pt x="949" y="489"/>
                    <a:pt x="949" y="453"/>
                    <a:pt x="949" y="429"/>
                  </a:cubicBezTo>
                  <a:cubicBezTo>
                    <a:pt x="925" y="143"/>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7" name="Google Shape;8667;p8"/>
            <p:cNvSpPr/>
            <p:nvPr/>
          </p:nvSpPr>
          <p:spPr>
            <a:xfrm>
              <a:off x="4518700" y="1249100"/>
              <a:ext cx="21175" cy="9450"/>
            </a:xfrm>
            <a:custGeom>
              <a:rect b="b" l="l" r="r" t="t"/>
              <a:pathLst>
                <a:path extrusionOk="0" h="378" w="847">
                  <a:moveTo>
                    <a:pt x="846" y="0"/>
                  </a:moveTo>
                  <a:lnTo>
                    <a:pt x="1" y="119"/>
                  </a:lnTo>
                  <a:cubicBezTo>
                    <a:pt x="70" y="283"/>
                    <a:pt x="231" y="378"/>
                    <a:pt x="401" y="378"/>
                  </a:cubicBezTo>
                  <a:cubicBezTo>
                    <a:pt x="466" y="378"/>
                    <a:pt x="533" y="363"/>
                    <a:pt x="596" y="334"/>
                  </a:cubicBezTo>
                  <a:cubicBezTo>
                    <a:pt x="727" y="262"/>
                    <a:pt x="822" y="143"/>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8" name="Google Shape;8668;p8"/>
            <p:cNvSpPr/>
            <p:nvPr/>
          </p:nvSpPr>
          <p:spPr>
            <a:xfrm>
              <a:off x="4482700" y="1822675"/>
              <a:ext cx="27100" cy="23000"/>
            </a:xfrm>
            <a:custGeom>
              <a:rect b="b" l="l" r="r" t="t"/>
              <a:pathLst>
                <a:path extrusionOk="0" h="920" w="1084">
                  <a:moveTo>
                    <a:pt x="453" y="1"/>
                  </a:moveTo>
                  <a:cubicBezTo>
                    <a:pt x="203" y="1"/>
                    <a:pt x="0" y="203"/>
                    <a:pt x="0" y="453"/>
                  </a:cubicBezTo>
                  <a:cubicBezTo>
                    <a:pt x="0" y="736"/>
                    <a:pt x="225" y="920"/>
                    <a:pt x="462" y="920"/>
                  </a:cubicBezTo>
                  <a:cubicBezTo>
                    <a:pt x="575" y="920"/>
                    <a:pt x="690" y="878"/>
                    <a:pt x="786" y="786"/>
                  </a:cubicBezTo>
                  <a:cubicBezTo>
                    <a:pt x="1084" y="501"/>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69" name="Google Shape;8669;p8"/>
            <p:cNvSpPr/>
            <p:nvPr/>
          </p:nvSpPr>
          <p:spPr>
            <a:xfrm>
              <a:off x="4482700" y="1753625"/>
              <a:ext cx="27100" cy="23000"/>
            </a:xfrm>
            <a:custGeom>
              <a:rect b="b" l="l" r="r" t="t"/>
              <a:pathLst>
                <a:path extrusionOk="0" h="920" w="1084">
                  <a:moveTo>
                    <a:pt x="464" y="0"/>
                  </a:moveTo>
                  <a:cubicBezTo>
                    <a:pt x="214" y="0"/>
                    <a:pt x="0" y="203"/>
                    <a:pt x="0" y="453"/>
                  </a:cubicBezTo>
                  <a:cubicBezTo>
                    <a:pt x="0" y="735"/>
                    <a:pt x="230" y="919"/>
                    <a:pt x="467" y="919"/>
                  </a:cubicBezTo>
                  <a:cubicBezTo>
                    <a:pt x="580" y="919"/>
                    <a:pt x="694" y="878"/>
                    <a:pt x="786" y="786"/>
                  </a:cubicBezTo>
                  <a:cubicBezTo>
                    <a:pt x="1084" y="488"/>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0" name="Google Shape;8670;p8"/>
            <p:cNvSpPr/>
            <p:nvPr/>
          </p:nvSpPr>
          <p:spPr>
            <a:xfrm>
              <a:off x="4482700" y="1684575"/>
              <a:ext cx="27100" cy="23000"/>
            </a:xfrm>
            <a:custGeom>
              <a:rect b="b" l="l" r="r" t="t"/>
              <a:pathLst>
                <a:path extrusionOk="0" h="920" w="1084">
                  <a:moveTo>
                    <a:pt x="453" y="0"/>
                  </a:moveTo>
                  <a:cubicBezTo>
                    <a:pt x="203" y="0"/>
                    <a:pt x="0" y="202"/>
                    <a:pt x="0" y="452"/>
                  </a:cubicBezTo>
                  <a:cubicBezTo>
                    <a:pt x="0" y="735"/>
                    <a:pt x="225" y="919"/>
                    <a:pt x="462" y="919"/>
                  </a:cubicBezTo>
                  <a:cubicBezTo>
                    <a:pt x="575" y="919"/>
                    <a:pt x="690" y="878"/>
                    <a:pt x="786" y="786"/>
                  </a:cubicBezTo>
                  <a:cubicBezTo>
                    <a:pt x="1084" y="500"/>
                    <a:pt x="8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1" name="Google Shape;8671;p8"/>
            <p:cNvSpPr/>
            <p:nvPr/>
          </p:nvSpPr>
          <p:spPr>
            <a:xfrm>
              <a:off x="4482700" y="1615200"/>
              <a:ext cx="27100" cy="23300"/>
            </a:xfrm>
            <a:custGeom>
              <a:rect b="b" l="l" r="r" t="t"/>
              <a:pathLst>
                <a:path extrusionOk="0" h="932" w="1084">
                  <a:moveTo>
                    <a:pt x="464" y="1"/>
                  </a:moveTo>
                  <a:cubicBezTo>
                    <a:pt x="214" y="1"/>
                    <a:pt x="0" y="215"/>
                    <a:pt x="0" y="465"/>
                  </a:cubicBezTo>
                  <a:cubicBezTo>
                    <a:pt x="0" y="748"/>
                    <a:pt x="230" y="932"/>
                    <a:pt x="467" y="932"/>
                  </a:cubicBezTo>
                  <a:cubicBezTo>
                    <a:pt x="580" y="932"/>
                    <a:pt x="694" y="891"/>
                    <a:pt x="786" y="799"/>
                  </a:cubicBezTo>
                  <a:cubicBezTo>
                    <a:pt x="1084" y="501"/>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2" name="Google Shape;8672;p8"/>
            <p:cNvSpPr/>
            <p:nvPr/>
          </p:nvSpPr>
          <p:spPr>
            <a:xfrm>
              <a:off x="4482700" y="1546150"/>
              <a:ext cx="27100" cy="23225"/>
            </a:xfrm>
            <a:custGeom>
              <a:rect b="b" l="l" r="r" t="t"/>
              <a:pathLst>
                <a:path extrusionOk="0" h="929" w="1084">
                  <a:moveTo>
                    <a:pt x="464" y="1"/>
                  </a:moveTo>
                  <a:cubicBezTo>
                    <a:pt x="203" y="1"/>
                    <a:pt x="0" y="215"/>
                    <a:pt x="0" y="465"/>
                  </a:cubicBezTo>
                  <a:cubicBezTo>
                    <a:pt x="0" y="745"/>
                    <a:pt x="226" y="928"/>
                    <a:pt x="460" y="928"/>
                  </a:cubicBezTo>
                  <a:cubicBezTo>
                    <a:pt x="575" y="928"/>
                    <a:pt x="692" y="884"/>
                    <a:pt x="786" y="786"/>
                  </a:cubicBezTo>
                  <a:cubicBezTo>
                    <a:pt x="1084" y="501"/>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3" name="Google Shape;8673;p8"/>
            <p:cNvSpPr/>
            <p:nvPr/>
          </p:nvSpPr>
          <p:spPr>
            <a:xfrm>
              <a:off x="4482700" y="1477375"/>
              <a:ext cx="27100" cy="22950"/>
            </a:xfrm>
            <a:custGeom>
              <a:rect b="b" l="l" r="r" t="t"/>
              <a:pathLst>
                <a:path extrusionOk="0" h="918" w="1084">
                  <a:moveTo>
                    <a:pt x="433" y="1"/>
                  </a:moveTo>
                  <a:cubicBezTo>
                    <a:pt x="192" y="1"/>
                    <a:pt x="0" y="210"/>
                    <a:pt x="0" y="454"/>
                  </a:cubicBezTo>
                  <a:cubicBezTo>
                    <a:pt x="0" y="730"/>
                    <a:pt x="228" y="918"/>
                    <a:pt x="467" y="918"/>
                  </a:cubicBezTo>
                  <a:cubicBezTo>
                    <a:pt x="578" y="918"/>
                    <a:pt x="692" y="878"/>
                    <a:pt x="786" y="787"/>
                  </a:cubicBezTo>
                  <a:cubicBezTo>
                    <a:pt x="1084" y="501"/>
                    <a:pt x="881" y="1"/>
                    <a:pt x="464" y="1"/>
                  </a:cubicBezTo>
                  <a:lnTo>
                    <a:pt x="453" y="1"/>
                  </a:lnTo>
                  <a:cubicBezTo>
                    <a:pt x="446" y="1"/>
                    <a:pt x="439"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4" name="Google Shape;8674;p8"/>
            <p:cNvSpPr/>
            <p:nvPr/>
          </p:nvSpPr>
          <p:spPr>
            <a:xfrm>
              <a:off x="4482700" y="1408050"/>
              <a:ext cx="27100" cy="23200"/>
            </a:xfrm>
            <a:custGeom>
              <a:rect b="b" l="l" r="r" t="t"/>
              <a:pathLst>
                <a:path extrusionOk="0" h="928" w="1084">
                  <a:moveTo>
                    <a:pt x="464" y="0"/>
                  </a:moveTo>
                  <a:cubicBezTo>
                    <a:pt x="214" y="0"/>
                    <a:pt x="0" y="203"/>
                    <a:pt x="0" y="464"/>
                  </a:cubicBezTo>
                  <a:cubicBezTo>
                    <a:pt x="0" y="744"/>
                    <a:pt x="226" y="928"/>
                    <a:pt x="460" y="928"/>
                  </a:cubicBezTo>
                  <a:cubicBezTo>
                    <a:pt x="575" y="928"/>
                    <a:pt x="692" y="884"/>
                    <a:pt x="786" y="786"/>
                  </a:cubicBezTo>
                  <a:cubicBezTo>
                    <a:pt x="1084"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5" name="Google Shape;8675;p8"/>
            <p:cNvSpPr/>
            <p:nvPr/>
          </p:nvSpPr>
          <p:spPr>
            <a:xfrm>
              <a:off x="4482700" y="1338975"/>
              <a:ext cx="27100" cy="23250"/>
            </a:xfrm>
            <a:custGeom>
              <a:rect b="b" l="l" r="r" t="t"/>
              <a:pathLst>
                <a:path extrusionOk="0" h="930" w="1084">
                  <a:moveTo>
                    <a:pt x="453" y="1"/>
                  </a:moveTo>
                  <a:cubicBezTo>
                    <a:pt x="203" y="1"/>
                    <a:pt x="0" y="203"/>
                    <a:pt x="0" y="465"/>
                  </a:cubicBezTo>
                  <a:cubicBezTo>
                    <a:pt x="0" y="742"/>
                    <a:pt x="228" y="929"/>
                    <a:pt x="467" y="929"/>
                  </a:cubicBezTo>
                  <a:cubicBezTo>
                    <a:pt x="578" y="929"/>
                    <a:pt x="692" y="889"/>
                    <a:pt x="786" y="799"/>
                  </a:cubicBezTo>
                  <a:cubicBezTo>
                    <a:pt x="1084" y="501"/>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6" name="Google Shape;8676;p8"/>
            <p:cNvSpPr/>
            <p:nvPr/>
          </p:nvSpPr>
          <p:spPr>
            <a:xfrm>
              <a:off x="4482700" y="1269925"/>
              <a:ext cx="27100" cy="23150"/>
            </a:xfrm>
            <a:custGeom>
              <a:rect b="b" l="l" r="r" t="t"/>
              <a:pathLst>
                <a:path extrusionOk="0" h="926" w="1084">
                  <a:moveTo>
                    <a:pt x="464" y="1"/>
                  </a:moveTo>
                  <a:cubicBezTo>
                    <a:pt x="214" y="1"/>
                    <a:pt x="0" y="203"/>
                    <a:pt x="0" y="453"/>
                  </a:cubicBezTo>
                  <a:cubicBezTo>
                    <a:pt x="0" y="459"/>
                    <a:pt x="0" y="462"/>
                    <a:pt x="0" y="465"/>
                  </a:cubicBezTo>
                  <a:cubicBezTo>
                    <a:pt x="0" y="739"/>
                    <a:pt x="229" y="925"/>
                    <a:pt x="465" y="925"/>
                  </a:cubicBezTo>
                  <a:cubicBezTo>
                    <a:pt x="579" y="925"/>
                    <a:pt x="693" y="883"/>
                    <a:pt x="786" y="786"/>
                  </a:cubicBezTo>
                  <a:cubicBezTo>
                    <a:pt x="1084" y="501"/>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7" name="Google Shape;8677;p8"/>
            <p:cNvSpPr/>
            <p:nvPr/>
          </p:nvSpPr>
          <p:spPr>
            <a:xfrm>
              <a:off x="4447650" y="1857500"/>
              <a:ext cx="27025" cy="23250"/>
            </a:xfrm>
            <a:custGeom>
              <a:rect b="b" l="l" r="r" t="t"/>
              <a:pathLst>
                <a:path extrusionOk="0" h="930" w="1081">
                  <a:moveTo>
                    <a:pt x="473" y="1"/>
                  </a:moveTo>
                  <a:cubicBezTo>
                    <a:pt x="212" y="1"/>
                    <a:pt x="9" y="203"/>
                    <a:pt x="9" y="465"/>
                  </a:cubicBezTo>
                  <a:cubicBezTo>
                    <a:pt x="1" y="741"/>
                    <a:pt x="232" y="929"/>
                    <a:pt x="474" y="929"/>
                  </a:cubicBezTo>
                  <a:cubicBezTo>
                    <a:pt x="586" y="929"/>
                    <a:pt x="701" y="889"/>
                    <a:pt x="795" y="798"/>
                  </a:cubicBezTo>
                  <a:cubicBezTo>
                    <a:pt x="1081"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8" name="Google Shape;8678;p8"/>
            <p:cNvSpPr/>
            <p:nvPr/>
          </p:nvSpPr>
          <p:spPr>
            <a:xfrm>
              <a:off x="4447875" y="1788450"/>
              <a:ext cx="26800" cy="23150"/>
            </a:xfrm>
            <a:custGeom>
              <a:rect b="b" l="l" r="r" t="t"/>
              <a:pathLst>
                <a:path extrusionOk="0" h="926" w="1072">
                  <a:moveTo>
                    <a:pt x="464" y="0"/>
                  </a:moveTo>
                  <a:cubicBezTo>
                    <a:pt x="203" y="0"/>
                    <a:pt x="0" y="203"/>
                    <a:pt x="0" y="453"/>
                  </a:cubicBezTo>
                  <a:lnTo>
                    <a:pt x="0" y="465"/>
                  </a:lnTo>
                  <a:cubicBezTo>
                    <a:pt x="0" y="738"/>
                    <a:pt x="223" y="925"/>
                    <a:pt x="460" y="925"/>
                  </a:cubicBezTo>
                  <a:cubicBezTo>
                    <a:pt x="573" y="925"/>
                    <a:pt x="690" y="882"/>
                    <a:pt x="786" y="786"/>
                  </a:cubicBezTo>
                  <a:cubicBezTo>
                    <a:pt x="1072"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79" name="Google Shape;8679;p8"/>
            <p:cNvSpPr/>
            <p:nvPr/>
          </p:nvSpPr>
          <p:spPr>
            <a:xfrm>
              <a:off x="4447875" y="1719400"/>
              <a:ext cx="26800" cy="23125"/>
            </a:xfrm>
            <a:custGeom>
              <a:rect b="b" l="l" r="r" t="t"/>
              <a:pathLst>
                <a:path extrusionOk="0" h="925" w="1072">
                  <a:moveTo>
                    <a:pt x="464" y="0"/>
                  </a:moveTo>
                  <a:cubicBezTo>
                    <a:pt x="203" y="0"/>
                    <a:pt x="0" y="202"/>
                    <a:pt x="0" y="452"/>
                  </a:cubicBezTo>
                  <a:lnTo>
                    <a:pt x="0" y="464"/>
                  </a:lnTo>
                  <a:cubicBezTo>
                    <a:pt x="0" y="738"/>
                    <a:pt x="223" y="925"/>
                    <a:pt x="460" y="925"/>
                  </a:cubicBezTo>
                  <a:cubicBezTo>
                    <a:pt x="573" y="925"/>
                    <a:pt x="690" y="882"/>
                    <a:pt x="786" y="786"/>
                  </a:cubicBezTo>
                  <a:cubicBezTo>
                    <a:pt x="1072"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0" name="Google Shape;8680;p8"/>
            <p:cNvSpPr/>
            <p:nvPr/>
          </p:nvSpPr>
          <p:spPr>
            <a:xfrm>
              <a:off x="4447650" y="1650325"/>
              <a:ext cx="27025" cy="23250"/>
            </a:xfrm>
            <a:custGeom>
              <a:rect b="b" l="l" r="r" t="t"/>
              <a:pathLst>
                <a:path extrusionOk="0" h="930" w="1081">
                  <a:moveTo>
                    <a:pt x="473" y="1"/>
                  </a:moveTo>
                  <a:cubicBezTo>
                    <a:pt x="223" y="1"/>
                    <a:pt x="9" y="203"/>
                    <a:pt x="9" y="453"/>
                  </a:cubicBezTo>
                  <a:cubicBezTo>
                    <a:pt x="1" y="739"/>
                    <a:pt x="233" y="929"/>
                    <a:pt x="475" y="929"/>
                  </a:cubicBezTo>
                  <a:cubicBezTo>
                    <a:pt x="587" y="929"/>
                    <a:pt x="701" y="889"/>
                    <a:pt x="795" y="799"/>
                  </a:cubicBezTo>
                  <a:cubicBezTo>
                    <a:pt x="1081"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1" name="Google Shape;8681;p8"/>
            <p:cNvSpPr/>
            <p:nvPr/>
          </p:nvSpPr>
          <p:spPr>
            <a:xfrm>
              <a:off x="4447875" y="1580150"/>
              <a:ext cx="22925" cy="23125"/>
            </a:xfrm>
            <a:custGeom>
              <a:rect b="b" l="l" r="r" t="t"/>
              <a:pathLst>
                <a:path extrusionOk="0" h="925" w="917">
                  <a:moveTo>
                    <a:pt x="449" y="0"/>
                  </a:moveTo>
                  <a:cubicBezTo>
                    <a:pt x="235" y="0"/>
                    <a:pt x="23" y="135"/>
                    <a:pt x="0" y="415"/>
                  </a:cubicBezTo>
                  <a:cubicBezTo>
                    <a:pt x="0" y="450"/>
                    <a:pt x="0" y="474"/>
                    <a:pt x="0" y="510"/>
                  </a:cubicBezTo>
                  <a:cubicBezTo>
                    <a:pt x="23" y="790"/>
                    <a:pt x="235" y="924"/>
                    <a:pt x="449" y="924"/>
                  </a:cubicBezTo>
                  <a:cubicBezTo>
                    <a:pt x="682" y="924"/>
                    <a:pt x="917" y="766"/>
                    <a:pt x="917" y="462"/>
                  </a:cubicBezTo>
                  <a:cubicBezTo>
                    <a:pt x="917" y="159"/>
                    <a:pt x="682" y="0"/>
                    <a:pt x="4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2" name="Google Shape;8682;p8"/>
            <p:cNvSpPr/>
            <p:nvPr/>
          </p:nvSpPr>
          <p:spPr>
            <a:xfrm>
              <a:off x="4447675" y="1512225"/>
              <a:ext cx="27000" cy="23125"/>
            </a:xfrm>
            <a:custGeom>
              <a:rect b="b" l="l" r="r" t="t"/>
              <a:pathLst>
                <a:path extrusionOk="0" h="925" w="1080">
                  <a:moveTo>
                    <a:pt x="472" y="0"/>
                  </a:moveTo>
                  <a:cubicBezTo>
                    <a:pt x="211" y="0"/>
                    <a:pt x="8" y="203"/>
                    <a:pt x="8" y="453"/>
                  </a:cubicBezTo>
                  <a:cubicBezTo>
                    <a:pt x="0" y="735"/>
                    <a:pt x="227" y="925"/>
                    <a:pt x="467" y="925"/>
                  </a:cubicBezTo>
                  <a:cubicBezTo>
                    <a:pt x="581" y="925"/>
                    <a:pt x="698" y="882"/>
                    <a:pt x="794" y="786"/>
                  </a:cubicBezTo>
                  <a:cubicBezTo>
                    <a:pt x="1080" y="500"/>
                    <a:pt x="877"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3" name="Google Shape;8683;p8"/>
            <p:cNvSpPr/>
            <p:nvPr/>
          </p:nvSpPr>
          <p:spPr>
            <a:xfrm>
              <a:off x="4447875" y="1443150"/>
              <a:ext cx="26800" cy="23025"/>
            </a:xfrm>
            <a:custGeom>
              <a:rect b="b" l="l" r="r" t="t"/>
              <a:pathLst>
                <a:path extrusionOk="0" h="921" w="1072">
                  <a:moveTo>
                    <a:pt x="444" y="1"/>
                  </a:moveTo>
                  <a:cubicBezTo>
                    <a:pt x="192" y="1"/>
                    <a:pt x="0" y="210"/>
                    <a:pt x="0" y="454"/>
                  </a:cubicBezTo>
                  <a:cubicBezTo>
                    <a:pt x="0" y="736"/>
                    <a:pt x="225" y="920"/>
                    <a:pt x="462" y="920"/>
                  </a:cubicBezTo>
                  <a:cubicBezTo>
                    <a:pt x="575" y="920"/>
                    <a:pt x="690" y="879"/>
                    <a:pt x="786" y="787"/>
                  </a:cubicBezTo>
                  <a:cubicBezTo>
                    <a:pt x="1072" y="489"/>
                    <a:pt x="869" y="1"/>
                    <a:pt x="464" y="1"/>
                  </a:cubicBezTo>
                  <a:cubicBezTo>
                    <a:pt x="457"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4" name="Google Shape;8684;p8"/>
            <p:cNvSpPr/>
            <p:nvPr/>
          </p:nvSpPr>
          <p:spPr>
            <a:xfrm>
              <a:off x="4447575" y="1372975"/>
              <a:ext cx="23225" cy="23075"/>
            </a:xfrm>
            <a:custGeom>
              <a:rect b="b" l="l" r="r" t="t"/>
              <a:pathLst>
                <a:path extrusionOk="0" h="923" w="929">
                  <a:moveTo>
                    <a:pt x="461" y="0"/>
                  </a:moveTo>
                  <a:cubicBezTo>
                    <a:pt x="247" y="0"/>
                    <a:pt x="35" y="135"/>
                    <a:pt x="12" y="415"/>
                  </a:cubicBezTo>
                  <a:cubicBezTo>
                    <a:pt x="0" y="451"/>
                    <a:pt x="0" y="474"/>
                    <a:pt x="12" y="498"/>
                  </a:cubicBezTo>
                  <a:cubicBezTo>
                    <a:pt x="35" y="785"/>
                    <a:pt x="249" y="923"/>
                    <a:pt x="465" y="923"/>
                  </a:cubicBezTo>
                  <a:cubicBezTo>
                    <a:pt x="696" y="923"/>
                    <a:pt x="929" y="765"/>
                    <a:pt x="929" y="463"/>
                  </a:cubicBezTo>
                  <a:cubicBezTo>
                    <a:pt x="929" y="159"/>
                    <a:pt x="694"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5" name="Google Shape;8685;p8"/>
            <p:cNvSpPr/>
            <p:nvPr/>
          </p:nvSpPr>
          <p:spPr>
            <a:xfrm>
              <a:off x="4447675" y="1305050"/>
              <a:ext cx="27000" cy="23000"/>
            </a:xfrm>
            <a:custGeom>
              <a:rect b="b" l="l" r="r" t="t"/>
              <a:pathLst>
                <a:path extrusionOk="0" h="920" w="1080">
                  <a:moveTo>
                    <a:pt x="472" y="1"/>
                  </a:moveTo>
                  <a:cubicBezTo>
                    <a:pt x="211" y="1"/>
                    <a:pt x="8" y="203"/>
                    <a:pt x="8" y="453"/>
                  </a:cubicBezTo>
                  <a:cubicBezTo>
                    <a:pt x="0" y="736"/>
                    <a:pt x="227" y="920"/>
                    <a:pt x="468" y="920"/>
                  </a:cubicBezTo>
                  <a:cubicBezTo>
                    <a:pt x="581" y="920"/>
                    <a:pt x="698" y="878"/>
                    <a:pt x="794" y="786"/>
                  </a:cubicBezTo>
                  <a:cubicBezTo>
                    <a:pt x="1080" y="501"/>
                    <a:pt x="877" y="1"/>
                    <a:pt x="4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6" name="Google Shape;8686;p8"/>
            <p:cNvSpPr/>
            <p:nvPr/>
          </p:nvSpPr>
          <p:spPr>
            <a:xfrm>
              <a:off x="4413050" y="1892025"/>
              <a:ext cx="27100" cy="23150"/>
            </a:xfrm>
            <a:custGeom>
              <a:rect b="b" l="l" r="r" t="t"/>
              <a:pathLst>
                <a:path extrusionOk="0" h="926" w="1084">
                  <a:moveTo>
                    <a:pt x="476" y="1"/>
                  </a:moveTo>
                  <a:cubicBezTo>
                    <a:pt x="226" y="13"/>
                    <a:pt x="24" y="215"/>
                    <a:pt x="24" y="465"/>
                  </a:cubicBezTo>
                  <a:lnTo>
                    <a:pt x="0" y="465"/>
                  </a:lnTo>
                  <a:cubicBezTo>
                    <a:pt x="0" y="739"/>
                    <a:pt x="229" y="925"/>
                    <a:pt x="465" y="925"/>
                  </a:cubicBezTo>
                  <a:cubicBezTo>
                    <a:pt x="579" y="925"/>
                    <a:pt x="693" y="883"/>
                    <a:pt x="786" y="786"/>
                  </a:cubicBezTo>
                  <a:cubicBezTo>
                    <a:pt x="1084" y="501"/>
                    <a:pt x="88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7" name="Google Shape;8687;p8"/>
            <p:cNvSpPr/>
            <p:nvPr/>
          </p:nvSpPr>
          <p:spPr>
            <a:xfrm>
              <a:off x="4413050" y="1822975"/>
              <a:ext cx="27100" cy="23225"/>
            </a:xfrm>
            <a:custGeom>
              <a:rect b="b" l="l" r="r" t="t"/>
              <a:pathLst>
                <a:path extrusionOk="0" h="929" w="1084">
                  <a:moveTo>
                    <a:pt x="476" y="0"/>
                  </a:moveTo>
                  <a:cubicBezTo>
                    <a:pt x="226" y="12"/>
                    <a:pt x="24" y="215"/>
                    <a:pt x="24" y="465"/>
                  </a:cubicBezTo>
                  <a:lnTo>
                    <a:pt x="0" y="465"/>
                  </a:lnTo>
                  <a:cubicBezTo>
                    <a:pt x="0" y="741"/>
                    <a:pt x="233" y="929"/>
                    <a:pt x="473" y="929"/>
                  </a:cubicBezTo>
                  <a:cubicBezTo>
                    <a:pt x="583" y="929"/>
                    <a:pt x="695" y="889"/>
                    <a:pt x="786" y="798"/>
                  </a:cubicBezTo>
                  <a:cubicBezTo>
                    <a:pt x="1084" y="500"/>
                    <a:pt x="881" y="12"/>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8" name="Google Shape;8688;p8"/>
            <p:cNvSpPr/>
            <p:nvPr/>
          </p:nvSpPr>
          <p:spPr>
            <a:xfrm>
              <a:off x="4397275" y="1742600"/>
              <a:ext cx="32150" cy="22950"/>
            </a:xfrm>
            <a:custGeom>
              <a:rect b="b" l="l" r="r" t="t"/>
              <a:pathLst>
                <a:path extrusionOk="0" h="918" w="1286">
                  <a:moveTo>
                    <a:pt x="643" y="1"/>
                  </a:moveTo>
                  <a:cubicBezTo>
                    <a:pt x="71" y="1"/>
                    <a:pt x="0" y="906"/>
                    <a:pt x="631" y="918"/>
                  </a:cubicBezTo>
                  <a:lnTo>
                    <a:pt x="655" y="918"/>
                  </a:lnTo>
                  <a:cubicBezTo>
                    <a:pt x="1286" y="906"/>
                    <a:pt x="1214"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89" name="Google Shape;8689;p8"/>
            <p:cNvSpPr/>
            <p:nvPr/>
          </p:nvSpPr>
          <p:spPr>
            <a:xfrm>
              <a:off x="4413050" y="1684850"/>
              <a:ext cx="27100" cy="23150"/>
            </a:xfrm>
            <a:custGeom>
              <a:rect b="b" l="l" r="r" t="t"/>
              <a:pathLst>
                <a:path extrusionOk="0" h="926" w="1084">
                  <a:moveTo>
                    <a:pt x="476" y="1"/>
                  </a:moveTo>
                  <a:cubicBezTo>
                    <a:pt x="226" y="13"/>
                    <a:pt x="24" y="215"/>
                    <a:pt x="24" y="453"/>
                  </a:cubicBezTo>
                  <a:lnTo>
                    <a:pt x="0" y="453"/>
                  </a:lnTo>
                  <a:cubicBezTo>
                    <a:pt x="0" y="736"/>
                    <a:pt x="230" y="925"/>
                    <a:pt x="467" y="925"/>
                  </a:cubicBezTo>
                  <a:cubicBezTo>
                    <a:pt x="580" y="925"/>
                    <a:pt x="694" y="883"/>
                    <a:pt x="786" y="787"/>
                  </a:cubicBezTo>
                  <a:cubicBezTo>
                    <a:pt x="1084" y="501"/>
                    <a:pt x="88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0" name="Google Shape;8690;p8"/>
            <p:cNvSpPr/>
            <p:nvPr/>
          </p:nvSpPr>
          <p:spPr>
            <a:xfrm>
              <a:off x="4413050" y="1615800"/>
              <a:ext cx="27100" cy="23025"/>
            </a:xfrm>
            <a:custGeom>
              <a:rect b="b" l="l" r="r" t="t"/>
              <a:pathLst>
                <a:path extrusionOk="0" h="921" w="1084">
                  <a:moveTo>
                    <a:pt x="464" y="1"/>
                  </a:moveTo>
                  <a:cubicBezTo>
                    <a:pt x="214" y="1"/>
                    <a:pt x="24" y="215"/>
                    <a:pt x="24" y="465"/>
                  </a:cubicBezTo>
                  <a:lnTo>
                    <a:pt x="0" y="465"/>
                  </a:lnTo>
                  <a:cubicBezTo>
                    <a:pt x="0" y="739"/>
                    <a:pt x="229" y="920"/>
                    <a:pt x="469" y="920"/>
                  </a:cubicBezTo>
                  <a:cubicBezTo>
                    <a:pt x="584" y="920"/>
                    <a:pt x="702" y="879"/>
                    <a:pt x="798" y="786"/>
                  </a:cubicBezTo>
                  <a:cubicBezTo>
                    <a:pt x="1084" y="489"/>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1" name="Google Shape;8691;p8"/>
            <p:cNvSpPr/>
            <p:nvPr/>
          </p:nvSpPr>
          <p:spPr>
            <a:xfrm>
              <a:off x="4413050" y="1546750"/>
              <a:ext cx="27100" cy="23000"/>
            </a:xfrm>
            <a:custGeom>
              <a:rect b="b" l="l" r="r" t="t"/>
              <a:pathLst>
                <a:path extrusionOk="0" h="920" w="1084">
                  <a:moveTo>
                    <a:pt x="464" y="0"/>
                  </a:moveTo>
                  <a:cubicBezTo>
                    <a:pt x="214" y="0"/>
                    <a:pt x="12" y="215"/>
                    <a:pt x="24" y="465"/>
                  </a:cubicBezTo>
                  <a:lnTo>
                    <a:pt x="0" y="465"/>
                  </a:lnTo>
                  <a:cubicBezTo>
                    <a:pt x="0" y="739"/>
                    <a:pt x="229" y="920"/>
                    <a:pt x="469" y="920"/>
                  </a:cubicBezTo>
                  <a:cubicBezTo>
                    <a:pt x="584" y="920"/>
                    <a:pt x="702" y="879"/>
                    <a:pt x="798" y="786"/>
                  </a:cubicBezTo>
                  <a:cubicBezTo>
                    <a:pt x="1084" y="489"/>
                    <a:pt x="8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2" name="Google Shape;8692;p8"/>
            <p:cNvSpPr/>
            <p:nvPr/>
          </p:nvSpPr>
          <p:spPr>
            <a:xfrm>
              <a:off x="4413050" y="1477700"/>
              <a:ext cx="27100" cy="23000"/>
            </a:xfrm>
            <a:custGeom>
              <a:rect b="b" l="l" r="r" t="t"/>
              <a:pathLst>
                <a:path extrusionOk="0" h="920" w="1084">
                  <a:moveTo>
                    <a:pt x="476" y="0"/>
                  </a:moveTo>
                  <a:cubicBezTo>
                    <a:pt x="226" y="0"/>
                    <a:pt x="24" y="203"/>
                    <a:pt x="24" y="453"/>
                  </a:cubicBezTo>
                  <a:lnTo>
                    <a:pt x="0" y="453"/>
                  </a:lnTo>
                  <a:cubicBezTo>
                    <a:pt x="0" y="735"/>
                    <a:pt x="230" y="919"/>
                    <a:pt x="467" y="919"/>
                  </a:cubicBezTo>
                  <a:cubicBezTo>
                    <a:pt x="580" y="919"/>
                    <a:pt x="694" y="878"/>
                    <a:pt x="786" y="786"/>
                  </a:cubicBezTo>
                  <a:cubicBezTo>
                    <a:pt x="1084" y="500"/>
                    <a:pt x="881"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3" name="Google Shape;8693;p8"/>
            <p:cNvSpPr/>
            <p:nvPr/>
          </p:nvSpPr>
          <p:spPr>
            <a:xfrm>
              <a:off x="4413050" y="1408625"/>
              <a:ext cx="27100" cy="23025"/>
            </a:xfrm>
            <a:custGeom>
              <a:rect b="b" l="l" r="r" t="t"/>
              <a:pathLst>
                <a:path extrusionOk="0" h="921" w="1084">
                  <a:moveTo>
                    <a:pt x="464" y="1"/>
                  </a:moveTo>
                  <a:cubicBezTo>
                    <a:pt x="214" y="1"/>
                    <a:pt x="12" y="203"/>
                    <a:pt x="24" y="453"/>
                  </a:cubicBezTo>
                  <a:lnTo>
                    <a:pt x="0" y="453"/>
                  </a:lnTo>
                  <a:cubicBezTo>
                    <a:pt x="0" y="736"/>
                    <a:pt x="230" y="920"/>
                    <a:pt x="471" y="920"/>
                  </a:cubicBezTo>
                  <a:cubicBezTo>
                    <a:pt x="585" y="920"/>
                    <a:pt x="702" y="879"/>
                    <a:pt x="798" y="787"/>
                  </a:cubicBezTo>
                  <a:cubicBezTo>
                    <a:pt x="1084" y="489"/>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4" name="Google Shape;8694;p8"/>
            <p:cNvSpPr/>
            <p:nvPr/>
          </p:nvSpPr>
          <p:spPr>
            <a:xfrm>
              <a:off x="4413050" y="1339575"/>
              <a:ext cx="27100" cy="22950"/>
            </a:xfrm>
            <a:custGeom>
              <a:rect b="b" l="l" r="r" t="t"/>
              <a:pathLst>
                <a:path extrusionOk="0" h="918" w="1084">
                  <a:moveTo>
                    <a:pt x="476" y="1"/>
                  </a:moveTo>
                  <a:cubicBezTo>
                    <a:pt x="226" y="1"/>
                    <a:pt x="24" y="203"/>
                    <a:pt x="24" y="453"/>
                  </a:cubicBezTo>
                  <a:lnTo>
                    <a:pt x="0" y="453"/>
                  </a:lnTo>
                  <a:cubicBezTo>
                    <a:pt x="0" y="730"/>
                    <a:pt x="233" y="917"/>
                    <a:pt x="473" y="917"/>
                  </a:cubicBezTo>
                  <a:cubicBezTo>
                    <a:pt x="583" y="917"/>
                    <a:pt x="695" y="877"/>
                    <a:pt x="786" y="787"/>
                  </a:cubicBezTo>
                  <a:cubicBezTo>
                    <a:pt x="1084" y="501"/>
                    <a:pt x="88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5" name="Google Shape;8695;p8"/>
            <p:cNvSpPr/>
            <p:nvPr/>
          </p:nvSpPr>
          <p:spPr>
            <a:xfrm>
              <a:off x="4413050" y="1270525"/>
              <a:ext cx="27100" cy="23025"/>
            </a:xfrm>
            <a:custGeom>
              <a:rect b="b" l="l" r="r" t="t"/>
              <a:pathLst>
                <a:path extrusionOk="0" h="921" w="1084">
                  <a:moveTo>
                    <a:pt x="464" y="0"/>
                  </a:moveTo>
                  <a:cubicBezTo>
                    <a:pt x="214" y="0"/>
                    <a:pt x="24" y="215"/>
                    <a:pt x="24" y="465"/>
                  </a:cubicBezTo>
                  <a:lnTo>
                    <a:pt x="0" y="465"/>
                  </a:lnTo>
                  <a:cubicBezTo>
                    <a:pt x="0" y="739"/>
                    <a:pt x="229" y="920"/>
                    <a:pt x="469" y="920"/>
                  </a:cubicBezTo>
                  <a:cubicBezTo>
                    <a:pt x="584" y="920"/>
                    <a:pt x="702" y="879"/>
                    <a:pt x="798" y="786"/>
                  </a:cubicBezTo>
                  <a:cubicBezTo>
                    <a:pt x="1084" y="489"/>
                    <a:pt x="8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6" name="Google Shape;8696;p8"/>
            <p:cNvSpPr/>
            <p:nvPr/>
          </p:nvSpPr>
          <p:spPr>
            <a:xfrm>
              <a:off x="4378500" y="1926550"/>
              <a:ext cx="27125" cy="23150"/>
            </a:xfrm>
            <a:custGeom>
              <a:rect b="b" l="l" r="r" t="t"/>
              <a:pathLst>
                <a:path extrusionOk="0" h="926" w="1085">
                  <a:moveTo>
                    <a:pt x="465" y="1"/>
                  </a:moveTo>
                  <a:cubicBezTo>
                    <a:pt x="215" y="13"/>
                    <a:pt x="13" y="215"/>
                    <a:pt x="25" y="465"/>
                  </a:cubicBezTo>
                  <a:lnTo>
                    <a:pt x="1" y="465"/>
                  </a:lnTo>
                  <a:cubicBezTo>
                    <a:pt x="1" y="739"/>
                    <a:pt x="230" y="926"/>
                    <a:pt x="470" y="926"/>
                  </a:cubicBezTo>
                  <a:cubicBezTo>
                    <a:pt x="585" y="926"/>
                    <a:pt x="702" y="883"/>
                    <a:pt x="799"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7" name="Google Shape;8697;p8"/>
            <p:cNvSpPr/>
            <p:nvPr/>
          </p:nvSpPr>
          <p:spPr>
            <a:xfrm>
              <a:off x="4378500" y="1857500"/>
              <a:ext cx="27125" cy="23150"/>
            </a:xfrm>
            <a:custGeom>
              <a:rect b="b" l="l" r="r" t="t"/>
              <a:pathLst>
                <a:path extrusionOk="0" h="926" w="1085">
                  <a:moveTo>
                    <a:pt x="477" y="1"/>
                  </a:moveTo>
                  <a:cubicBezTo>
                    <a:pt x="227" y="12"/>
                    <a:pt x="25" y="215"/>
                    <a:pt x="25" y="465"/>
                  </a:cubicBezTo>
                  <a:lnTo>
                    <a:pt x="1" y="465"/>
                  </a:lnTo>
                  <a:cubicBezTo>
                    <a:pt x="1" y="739"/>
                    <a:pt x="230" y="925"/>
                    <a:pt x="466" y="925"/>
                  </a:cubicBezTo>
                  <a:cubicBezTo>
                    <a:pt x="579" y="925"/>
                    <a:pt x="694" y="883"/>
                    <a:pt x="787" y="786"/>
                  </a:cubicBezTo>
                  <a:cubicBezTo>
                    <a:pt x="1084" y="501"/>
                    <a:pt x="882"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8" name="Google Shape;8698;p8"/>
            <p:cNvSpPr/>
            <p:nvPr/>
          </p:nvSpPr>
          <p:spPr>
            <a:xfrm>
              <a:off x="4363325" y="1777725"/>
              <a:ext cx="31275" cy="22350"/>
            </a:xfrm>
            <a:custGeom>
              <a:rect b="b" l="l" r="r" t="t"/>
              <a:pathLst>
                <a:path extrusionOk="0" h="894" w="1251">
                  <a:moveTo>
                    <a:pt x="620" y="1"/>
                  </a:moveTo>
                  <a:cubicBezTo>
                    <a:pt x="60" y="1"/>
                    <a:pt x="1" y="882"/>
                    <a:pt x="608" y="894"/>
                  </a:cubicBezTo>
                  <a:lnTo>
                    <a:pt x="632" y="894"/>
                  </a:lnTo>
                  <a:cubicBezTo>
                    <a:pt x="1251" y="882"/>
                    <a:pt x="1179" y="1"/>
                    <a:pt x="6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99" name="Google Shape;8699;p8"/>
            <p:cNvSpPr/>
            <p:nvPr/>
          </p:nvSpPr>
          <p:spPr>
            <a:xfrm>
              <a:off x="4378500" y="1719400"/>
              <a:ext cx="27125" cy="23125"/>
            </a:xfrm>
            <a:custGeom>
              <a:rect b="b" l="l" r="r" t="t"/>
              <a:pathLst>
                <a:path extrusionOk="0" h="925" w="1085">
                  <a:moveTo>
                    <a:pt x="465" y="0"/>
                  </a:moveTo>
                  <a:cubicBezTo>
                    <a:pt x="215" y="0"/>
                    <a:pt x="13" y="214"/>
                    <a:pt x="25" y="464"/>
                  </a:cubicBezTo>
                  <a:lnTo>
                    <a:pt x="1" y="464"/>
                  </a:lnTo>
                  <a:cubicBezTo>
                    <a:pt x="1" y="738"/>
                    <a:pt x="230" y="925"/>
                    <a:pt x="470" y="925"/>
                  </a:cubicBezTo>
                  <a:cubicBezTo>
                    <a:pt x="585" y="925"/>
                    <a:pt x="702" y="882"/>
                    <a:pt x="799"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0" name="Google Shape;8700;p8"/>
            <p:cNvSpPr/>
            <p:nvPr/>
          </p:nvSpPr>
          <p:spPr>
            <a:xfrm>
              <a:off x="4378500" y="1650325"/>
              <a:ext cx="27125" cy="23250"/>
            </a:xfrm>
            <a:custGeom>
              <a:rect b="b" l="l" r="r" t="t"/>
              <a:pathLst>
                <a:path extrusionOk="0" h="930" w="1085">
                  <a:moveTo>
                    <a:pt x="477" y="1"/>
                  </a:moveTo>
                  <a:cubicBezTo>
                    <a:pt x="227" y="13"/>
                    <a:pt x="37" y="215"/>
                    <a:pt x="37" y="453"/>
                  </a:cubicBezTo>
                  <a:lnTo>
                    <a:pt x="1" y="453"/>
                  </a:lnTo>
                  <a:cubicBezTo>
                    <a:pt x="1" y="739"/>
                    <a:pt x="230" y="929"/>
                    <a:pt x="470" y="929"/>
                  </a:cubicBezTo>
                  <a:cubicBezTo>
                    <a:pt x="580" y="929"/>
                    <a:pt x="693" y="889"/>
                    <a:pt x="787" y="799"/>
                  </a:cubicBezTo>
                  <a:cubicBezTo>
                    <a:pt x="1084" y="513"/>
                    <a:pt x="882" y="13"/>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1" name="Google Shape;8701;p8"/>
            <p:cNvSpPr/>
            <p:nvPr/>
          </p:nvSpPr>
          <p:spPr>
            <a:xfrm>
              <a:off x="4378500" y="1581275"/>
              <a:ext cx="27125" cy="23025"/>
            </a:xfrm>
            <a:custGeom>
              <a:rect b="b" l="l" r="r" t="t"/>
              <a:pathLst>
                <a:path extrusionOk="0" h="921" w="1085">
                  <a:moveTo>
                    <a:pt x="465" y="1"/>
                  </a:moveTo>
                  <a:cubicBezTo>
                    <a:pt x="215" y="1"/>
                    <a:pt x="13" y="203"/>
                    <a:pt x="25" y="465"/>
                  </a:cubicBezTo>
                  <a:lnTo>
                    <a:pt x="1" y="465"/>
                  </a:lnTo>
                  <a:cubicBezTo>
                    <a:pt x="1" y="739"/>
                    <a:pt x="230" y="920"/>
                    <a:pt x="470" y="920"/>
                  </a:cubicBezTo>
                  <a:cubicBezTo>
                    <a:pt x="585" y="920"/>
                    <a:pt x="702" y="879"/>
                    <a:pt x="799" y="786"/>
                  </a:cubicBezTo>
                  <a:cubicBezTo>
                    <a:pt x="1084" y="489"/>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2" name="Google Shape;8702;p8"/>
            <p:cNvSpPr/>
            <p:nvPr/>
          </p:nvSpPr>
          <p:spPr>
            <a:xfrm>
              <a:off x="4378500" y="1512225"/>
              <a:ext cx="27125" cy="23000"/>
            </a:xfrm>
            <a:custGeom>
              <a:rect b="b" l="l" r="r" t="t"/>
              <a:pathLst>
                <a:path extrusionOk="0" h="920" w="1085">
                  <a:moveTo>
                    <a:pt x="477" y="0"/>
                  </a:moveTo>
                  <a:cubicBezTo>
                    <a:pt x="227" y="0"/>
                    <a:pt x="25" y="203"/>
                    <a:pt x="25" y="453"/>
                  </a:cubicBezTo>
                  <a:lnTo>
                    <a:pt x="1" y="453"/>
                  </a:lnTo>
                  <a:cubicBezTo>
                    <a:pt x="1" y="735"/>
                    <a:pt x="231" y="919"/>
                    <a:pt x="468" y="919"/>
                  </a:cubicBezTo>
                  <a:cubicBezTo>
                    <a:pt x="581" y="919"/>
                    <a:pt x="695" y="878"/>
                    <a:pt x="787" y="786"/>
                  </a:cubicBezTo>
                  <a:cubicBezTo>
                    <a:pt x="1084" y="500"/>
                    <a:pt x="882"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3" name="Google Shape;8703;p8"/>
            <p:cNvSpPr/>
            <p:nvPr/>
          </p:nvSpPr>
          <p:spPr>
            <a:xfrm>
              <a:off x="4378500" y="1443150"/>
              <a:ext cx="27050" cy="23025"/>
            </a:xfrm>
            <a:custGeom>
              <a:rect b="b" l="l" r="r" t="t"/>
              <a:pathLst>
                <a:path extrusionOk="0" h="921" w="1082">
                  <a:moveTo>
                    <a:pt x="480" y="1"/>
                  </a:moveTo>
                  <a:cubicBezTo>
                    <a:pt x="475" y="1"/>
                    <a:pt x="470" y="1"/>
                    <a:pt x="465" y="1"/>
                  </a:cubicBezTo>
                  <a:cubicBezTo>
                    <a:pt x="215" y="1"/>
                    <a:pt x="25" y="203"/>
                    <a:pt x="25" y="454"/>
                  </a:cubicBezTo>
                  <a:lnTo>
                    <a:pt x="1" y="454"/>
                  </a:lnTo>
                  <a:cubicBezTo>
                    <a:pt x="1" y="736"/>
                    <a:pt x="231" y="920"/>
                    <a:pt x="472" y="920"/>
                  </a:cubicBezTo>
                  <a:cubicBezTo>
                    <a:pt x="586" y="920"/>
                    <a:pt x="703" y="879"/>
                    <a:pt x="799" y="787"/>
                  </a:cubicBezTo>
                  <a:cubicBezTo>
                    <a:pt x="1081" y="493"/>
                    <a:pt x="887" y="1"/>
                    <a:pt x="4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4" name="Google Shape;8704;p8"/>
            <p:cNvSpPr/>
            <p:nvPr/>
          </p:nvSpPr>
          <p:spPr>
            <a:xfrm>
              <a:off x="4378500" y="1374100"/>
              <a:ext cx="27125" cy="23000"/>
            </a:xfrm>
            <a:custGeom>
              <a:rect b="b" l="l" r="r" t="t"/>
              <a:pathLst>
                <a:path extrusionOk="0" h="920" w="1085">
                  <a:moveTo>
                    <a:pt x="465" y="1"/>
                  </a:moveTo>
                  <a:cubicBezTo>
                    <a:pt x="215" y="1"/>
                    <a:pt x="13" y="215"/>
                    <a:pt x="25" y="465"/>
                  </a:cubicBezTo>
                  <a:lnTo>
                    <a:pt x="1" y="453"/>
                  </a:lnTo>
                  <a:lnTo>
                    <a:pt x="1" y="453"/>
                  </a:lnTo>
                  <a:cubicBezTo>
                    <a:pt x="1" y="736"/>
                    <a:pt x="231" y="920"/>
                    <a:pt x="472" y="920"/>
                  </a:cubicBezTo>
                  <a:cubicBezTo>
                    <a:pt x="586" y="920"/>
                    <a:pt x="703" y="879"/>
                    <a:pt x="799" y="787"/>
                  </a:cubicBezTo>
                  <a:cubicBezTo>
                    <a:pt x="1084" y="489"/>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5" name="Google Shape;8705;p8"/>
            <p:cNvSpPr/>
            <p:nvPr/>
          </p:nvSpPr>
          <p:spPr>
            <a:xfrm>
              <a:off x="4378500" y="1305050"/>
              <a:ext cx="27125" cy="22950"/>
            </a:xfrm>
            <a:custGeom>
              <a:rect b="b" l="l" r="r" t="t"/>
              <a:pathLst>
                <a:path extrusionOk="0" h="918" w="1085">
                  <a:moveTo>
                    <a:pt x="477" y="1"/>
                  </a:moveTo>
                  <a:cubicBezTo>
                    <a:pt x="227" y="1"/>
                    <a:pt x="25" y="203"/>
                    <a:pt x="25" y="453"/>
                  </a:cubicBezTo>
                  <a:lnTo>
                    <a:pt x="1" y="453"/>
                  </a:lnTo>
                  <a:cubicBezTo>
                    <a:pt x="1" y="730"/>
                    <a:pt x="234" y="917"/>
                    <a:pt x="473" y="917"/>
                  </a:cubicBezTo>
                  <a:cubicBezTo>
                    <a:pt x="584" y="917"/>
                    <a:pt x="696" y="877"/>
                    <a:pt x="787" y="786"/>
                  </a:cubicBezTo>
                  <a:cubicBezTo>
                    <a:pt x="1084" y="501"/>
                    <a:pt x="882"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6" name="Google Shape;8706;p8"/>
            <p:cNvSpPr/>
            <p:nvPr/>
          </p:nvSpPr>
          <p:spPr>
            <a:xfrm>
              <a:off x="4344575" y="1960800"/>
              <a:ext cx="26825" cy="23000"/>
            </a:xfrm>
            <a:custGeom>
              <a:rect b="b" l="l" r="r" t="t"/>
              <a:pathLst>
                <a:path extrusionOk="0" h="920" w="1073">
                  <a:moveTo>
                    <a:pt x="465" y="0"/>
                  </a:moveTo>
                  <a:cubicBezTo>
                    <a:pt x="203" y="0"/>
                    <a:pt x="1" y="191"/>
                    <a:pt x="1" y="441"/>
                  </a:cubicBezTo>
                  <a:lnTo>
                    <a:pt x="1" y="464"/>
                  </a:lnTo>
                  <a:cubicBezTo>
                    <a:pt x="1" y="738"/>
                    <a:pt x="224" y="920"/>
                    <a:pt x="461" y="920"/>
                  </a:cubicBezTo>
                  <a:cubicBezTo>
                    <a:pt x="574" y="920"/>
                    <a:pt x="690" y="878"/>
                    <a:pt x="786" y="786"/>
                  </a:cubicBezTo>
                  <a:cubicBezTo>
                    <a:pt x="1072"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7" name="Google Shape;8707;p8"/>
            <p:cNvSpPr/>
            <p:nvPr/>
          </p:nvSpPr>
          <p:spPr>
            <a:xfrm>
              <a:off x="4344375" y="1891725"/>
              <a:ext cx="27025" cy="23000"/>
            </a:xfrm>
            <a:custGeom>
              <a:rect b="b" l="l" r="r" t="t"/>
              <a:pathLst>
                <a:path extrusionOk="0" h="920" w="1081">
                  <a:moveTo>
                    <a:pt x="473" y="1"/>
                  </a:moveTo>
                  <a:cubicBezTo>
                    <a:pt x="211" y="1"/>
                    <a:pt x="9" y="203"/>
                    <a:pt x="9" y="465"/>
                  </a:cubicBezTo>
                  <a:lnTo>
                    <a:pt x="9" y="453"/>
                  </a:lnTo>
                  <a:lnTo>
                    <a:pt x="9" y="453"/>
                  </a:lnTo>
                  <a:cubicBezTo>
                    <a:pt x="1" y="736"/>
                    <a:pt x="228" y="920"/>
                    <a:pt x="468" y="920"/>
                  </a:cubicBezTo>
                  <a:cubicBezTo>
                    <a:pt x="582" y="920"/>
                    <a:pt x="699" y="878"/>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8" name="Google Shape;8708;p8"/>
            <p:cNvSpPr/>
            <p:nvPr/>
          </p:nvSpPr>
          <p:spPr>
            <a:xfrm>
              <a:off x="4343475" y="1823725"/>
              <a:ext cx="24050" cy="23425"/>
            </a:xfrm>
            <a:custGeom>
              <a:rect b="b" l="l" r="r" t="t"/>
              <a:pathLst>
                <a:path extrusionOk="0" h="937" w="962">
                  <a:moveTo>
                    <a:pt x="499" y="0"/>
                  </a:moveTo>
                  <a:cubicBezTo>
                    <a:pt x="283" y="0"/>
                    <a:pt x="68" y="137"/>
                    <a:pt x="45" y="411"/>
                  </a:cubicBezTo>
                  <a:cubicBezTo>
                    <a:pt x="0" y="753"/>
                    <a:pt x="253" y="937"/>
                    <a:pt x="504" y="937"/>
                  </a:cubicBezTo>
                  <a:cubicBezTo>
                    <a:pt x="725" y="937"/>
                    <a:pt x="945" y="795"/>
                    <a:pt x="961" y="494"/>
                  </a:cubicBezTo>
                  <a:cubicBezTo>
                    <a:pt x="961" y="470"/>
                    <a:pt x="961" y="447"/>
                    <a:pt x="961" y="411"/>
                  </a:cubicBezTo>
                  <a:cubicBezTo>
                    <a:pt x="932" y="137"/>
                    <a:pt x="714"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09" name="Google Shape;8709;p8"/>
            <p:cNvSpPr/>
            <p:nvPr/>
          </p:nvSpPr>
          <p:spPr>
            <a:xfrm>
              <a:off x="4344575" y="1755200"/>
              <a:ext cx="19375" cy="19600"/>
            </a:xfrm>
            <a:custGeom>
              <a:rect b="b" l="l" r="r" t="t"/>
              <a:pathLst>
                <a:path extrusionOk="0" h="784" w="775">
                  <a:moveTo>
                    <a:pt x="358" y="0"/>
                  </a:moveTo>
                  <a:cubicBezTo>
                    <a:pt x="175" y="0"/>
                    <a:pt x="1" y="119"/>
                    <a:pt x="1" y="390"/>
                  </a:cubicBezTo>
                  <a:cubicBezTo>
                    <a:pt x="1" y="663"/>
                    <a:pt x="177" y="783"/>
                    <a:pt x="361" y="783"/>
                  </a:cubicBezTo>
                  <a:cubicBezTo>
                    <a:pt x="563" y="783"/>
                    <a:pt x="775" y="639"/>
                    <a:pt x="775" y="390"/>
                  </a:cubicBezTo>
                  <a:cubicBezTo>
                    <a:pt x="775" y="146"/>
                    <a:pt x="561"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0" name="Google Shape;8710;p8"/>
            <p:cNvSpPr/>
            <p:nvPr/>
          </p:nvSpPr>
          <p:spPr>
            <a:xfrm>
              <a:off x="4343475" y="1685600"/>
              <a:ext cx="24050" cy="23350"/>
            </a:xfrm>
            <a:custGeom>
              <a:rect b="b" l="l" r="r" t="t"/>
              <a:pathLst>
                <a:path extrusionOk="0" h="934" w="962">
                  <a:moveTo>
                    <a:pt x="499" y="1"/>
                  </a:moveTo>
                  <a:cubicBezTo>
                    <a:pt x="283" y="1"/>
                    <a:pt x="68" y="138"/>
                    <a:pt x="45" y="411"/>
                  </a:cubicBezTo>
                  <a:cubicBezTo>
                    <a:pt x="0" y="749"/>
                    <a:pt x="255" y="933"/>
                    <a:pt x="508" y="933"/>
                  </a:cubicBezTo>
                  <a:cubicBezTo>
                    <a:pt x="727" y="933"/>
                    <a:pt x="945" y="794"/>
                    <a:pt x="961" y="495"/>
                  </a:cubicBezTo>
                  <a:cubicBezTo>
                    <a:pt x="961" y="471"/>
                    <a:pt x="961" y="435"/>
                    <a:pt x="961" y="411"/>
                  </a:cubicBezTo>
                  <a:cubicBezTo>
                    <a:pt x="932" y="138"/>
                    <a:pt x="714" y="1"/>
                    <a:pt x="4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1" name="Google Shape;8711;p8"/>
            <p:cNvSpPr/>
            <p:nvPr/>
          </p:nvSpPr>
          <p:spPr>
            <a:xfrm>
              <a:off x="4344575" y="1615200"/>
              <a:ext cx="26825" cy="23300"/>
            </a:xfrm>
            <a:custGeom>
              <a:rect b="b" l="l" r="r" t="t"/>
              <a:pathLst>
                <a:path extrusionOk="0" h="932" w="1073">
                  <a:moveTo>
                    <a:pt x="465" y="1"/>
                  </a:moveTo>
                  <a:cubicBezTo>
                    <a:pt x="203" y="1"/>
                    <a:pt x="1" y="215"/>
                    <a:pt x="1" y="465"/>
                  </a:cubicBezTo>
                  <a:cubicBezTo>
                    <a:pt x="1" y="748"/>
                    <a:pt x="225" y="932"/>
                    <a:pt x="463" y="932"/>
                  </a:cubicBezTo>
                  <a:cubicBezTo>
                    <a:pt x="575" y="932"/>
                    <a:pt x="691" y="891"/>
                    <a:pt x="786" y="799"/>
                  </a:cubicBezTo>
                  <a:cubicBezTo>
                    <a:pt x="1072"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2" name="Google Shape;8712;p8"/>
            <p:cNvSpPr/>
            <p:nvPr/>
          </p:nvSpPr>
          <p:spPr>
            <a:xfrm>
              <a:off x="4344575" y="1546150"/>
              <a:ext cx="26825" cy="23225"/>
            </a:xfrm>
            <a:custGeom>
              <a:rect b="b" l="l" r="r" t="t"/>
              <a:pathLst>
                <a:path extrusionOk="0" h="929" w="1073">
                  <a:moveTo>
                    <a:pt x="465" y="1"/>
                  </a:moveTo>
                  <a:cubicBezTo>
                    <a:pt x="203" y="1"/>
                    <a:pt x="1" y="203"/>
                    <a:pt x="1" y="465"/>
                  </a:cubicBezTo>
                  <a:cubicBezTo>
                    <a:pt x="1" y="745"/>
                    <a:pt x="226" y="928"/>
                    <a:pt x="461" y="928"/>
                  </a:cubicBezTo>
                  <a:cubicBezTo>
                    <a:pt x="576" y="928"/>
                    <a:pt x="693" y="884"/>
                    <a:pt x="786" y="786"/>
                  </a:cubicBezTo>
                  <a:cubicBezTo>
                    <a:pt x="1072"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3" name="Google Shape;8713;p8"/>
            <p:cNvSpPr/>
            <p:nvPr/>
          </p:nvSpPr>
          <p:spPr>
            <a:xfrm>
              <a:off x="4344100" y="1478225"/>
              <a:ext cx="23425" cy="22775"/>
            </a:xfrm>
            <a:custGeom>
              <a:rect b="b" l="l" r="r" t="t"/>
              <a:pathLst>
                <a:path extrusionOk="0" h="911" w="937">
                  <a:moveTo>
                    <a:pt x="474" y="0"/>
                  </a:moveTo>
                  <a:cubicBezTo>
                    <a:pt x="258" y="0"/>
                    <a:pt x="43" y="140"/>
                    <a:pt x="20" y="420"/>
                  </a:cubicBezTo>
                  <a:cubicBezTo>
                    <a:pt x="1" y="738"/>
                    <a:pt x="244" y="910"/>
                    <a:pt x="485" y="910"/>
                  </a:cubicBezTo>
                  <a:cubicBezTo>
                    <a:pt x="695" y="910"/>
                    <a:pt x="903" y="780"/>
                    <a:pt x="936" y="503"/>
                  </a:cubicBezTo>
                  <a:cubicBezTo>
                    <a:pt x="936" y="479"/>
                    <a:pt x="936" y="444"/>
                    <a:pt x="936" y="420"/>
                  </a:cubicBezTo>
                  <a:cubicBezTo>
                    <a:pt x="907" y="140"/>
                    <a:pt x="689" y="0"/>
                    <a:pt x="4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4" name="Google Shape;8714;p8"/>
            <p:cNvSpPr/>
            <p:nvPr/>
          </p:nvSpPr>
          <p:spPr>
            <a:xfrm>
              <a:off x="4344575" y="1408050"/>
              <a:ext cx="26825" cy="23200"/>
            </a:xfrm>
            <a:custGeom>
              <a:rect b="b" l="l" r="r" t="t"/>
              <a:pathLst>
                <a:path extrusionOk="0" h="928" w="1073">
                  <a:moveTo>
                    <a:pt x="465" y="0"/>
                  </a:moveTo>
                  <a:cubicBezTo>
                    <a:pt x="203" y="0"/>
                    <a:pt x="1" y="203"/>
                    <a:pt x="1" y="453"/>
                  </a:cubicBezTo>
                  <a:lnTo>
                    <a:pt x="1" y="464"/>
                  </a:lnTo>
                  <a:cubicBezTo>
                    <a:pt x="1" y="744"/>
                    <a:pt x="221" y="928"/>
                    <a:pt x="456" y="928"/>
                  </a:cubicBezTo>
                  <a:cubicBezTo>
                    <a:pt x="570" y="928"/>
                    <a:pt x="689" y="884"/>
                    <a:pt x="786" y="786"/>
                  </a:cubicBezTo>
                  <a:cubicBezTo>
                    <a:pt x="1072"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5" name="Google Shape;8715;p8"/>
            <p:cNvSpPr/>
            <p:nvPr/>
          </p:nvSpPr>
          <p:spPr>
            <a:xfrm>
              <a:off x="4344375" y="1338975"/>
              <a:ext cx="27025" cy="23250"/>
            </a:xfrm>
            <a:custGeom>
              <a:rect b="b" l="l" r="r" t="t"/>
              <a:pathLst>
                <a:path extrusionOk="0" h="930" w="1081">
                  <a:moveTo>
                    <a:pt x="473" y="1"/>
                  </a:moveTo>
                  <a:cubicBezTo>
                    <a:pt x="211" y="1"/>
                    <a:pt x="9" y="215"/>
                    <a:pt x="9" y="465"/>
                  </a:cubicBezTo>
                  <a:cubicBezTo>
                    <a:pt x="0" y="742"/>
                    <a:pt x="231" y="929"/>
                    <a:pt x="473" y="929"/>
                  </a:cubicBezTo>
                  <a:cubicBezTo>
                    <a:pt x="586" y="929"/>
                    <a:pt x="700" y="889"/>
                    <a:pt x="794" y="799"/>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6" name="Google Shape;8716;p8"/>
            <p:cNvSpPr/>
            <p:nvPr/>
          </p:nvSpPr>
          <p:spPr>
            <a:xfrm>
              <a:off x="4344275" y="1273200"/>
              <a:ext cx="23550" cy="20200"/>
            </a:xfrm>
            <a:custGeom>
              <a:rect b="b" l="l" r="r" t="t"/>
              <a:pathLst>
                <a:path extrusionOk="0" h="808" w="942">
                  <a:moveTo>
                    <a:pt x="787" y="1"/>
                  </a:moveTo>
                  <a:lnTo>
                    <a:pt x="465" y="48"/>
                  </a:lnTo>
                  <a:lnTo>
                    <a:pt x="72" y="108"/>
                  </a:lnTo>
                  <a:cubicBezTo>
                    <a:pt x="36" y="167"/>
                    <a:pt x="13" y="251"/>
                    <a:pt x="13" y="334"/>
                  </a:cubicBezTo>
                  <a:cubicBezTo>
                    <a:pt x="0" y="647"/>
                    <a:pt x="237" y="808"/>
                    <a:pt x="473" y="808"/>
                  </a:cubicBezTo>
                  <a:cubicBezTo>
                    <a:pt x="696" y="808"/>
                    <a:pt x="918" y="664"/>
                    <a:pt x="929" y="370"/>
                  </a:cubicBezTo>
                  <a:cubicBezTo>
                    <a:pt x="941" y="227"/>
                    <a:pt x="882" y="96"/>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7" name="Google Shape;8717;p8"/>
            <p:cNvSpPr/>
            <p:nvPr/>
          </p:nvSpPr>
          <p:spPr>
            <a:xfrm>
              <a:off x="4310050" y="1995025"/>
              <a:ext cx="26825" cy="23150"/>
            </a:xfrm>
            <a:custGeom>
              <a:rect b="b" l="l" r="r" t="t"/>
              <a:pathLst>
                <a:path extrusionOk="0" h="926" w="1073">
                  <a:moveTo>
                    <a:pt x="465" y="0"/>
                  </a:moveTo>
                  <a:cubicBezTo>
                    <a:pt x="203" y="0"/>
                    <a:pt x="1" y="203"/>
                    <a:pt x="1" y="465"/>
                  </a:cubicBezTo>
                  <a:cubicBezTo>
                    <a:pt x="1" y="738"/>
                    <a:pt x="224" y="925"/>
                    <a:pt x="461" y="925"/>
                  </a:cubicBezTo>
                  <a:cubicBezTo>
                    <a:pt x="574" y="925"/>
                    <a:pt x="690" y="882"/>
                    <a:pt x="786" y="786"/>
                  </a:cubicBezTo>
                  <a:cubicBezTo>
                    <a:pt x="1072"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8" name="Google Shape;8718;p8"/>
            <p:cNvSpPr/>
            <p:nvPr/>
          </p:nvSpPr>
          <p:spPr>
            <a:xfrm>
              <a:off x="4310050" y="1927575"/>
              <a:ext cx="19675" cy="19875"/>
            </a:xfrm>
            <a:custGeom>
              <a:rect b="b" l="l" r="r" t="t"/>
              <a:pathLst>
                <a:path extrusionOk="0" h="795" w="787">
                  <a:moveTo>
                    <a:pt x="367" y="1"/>
                  </a:moveTo>
                  <a:cubicBezTo>
                    <a:pt x="180" y="1"/>
                    <a:pt x="1" y="121"/>
                    <a:pt x="1" y="388"/>
                  </a:cubicBezTo>
                  <a:cubicBezTo>
                    <a:pt x="1" y="392"/>
                    <a:pt x="1" y="396"/>
                    <a:pt x="1" y="400"/>
                  </a:cubicBezTo>
                  <a:cubicBezTo>
                    <a:pt x="1" y="673"/>
                    <a:pt x="180" y="794"/>
                    <a:pt x="367" y="794"/>
                  </a:cubicBezTo>
                  <a:cubicBezTo>
                    <a:pt x="572" y="794"/>
                    <a:pt x="786" y="649"/>
                    <a:pt x="786" y="400"/>
                  </a:cubicBezTo>
                  <a:cubicBezTo>
                    <a:pt x="786" y="145"/>
                    <a:pt x="572"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19" name="Google Shape;8719;p8"/>
            <p:cNvSpPr/>
            <p:nvPr/>
          </p:nvSpPr>
          <p:spPr>
            <a:xfrm>
              <a:off x="4309850" y="1856900"/>
              <a:ext cx="27025" cy="23250"/>
            </a:xfrm>
            <a:custGeom>
              <a:rect b="b" l="l" r="r" t="t"/>
              <a:pathLst>
                <a:path extrusionOk="0" h="930" w="1081">
                  <a:moveTo>
                    <a:pt x="473" y="1"/>
                  </a:moveTo>
                  <a:cubicBezTo>
                    <a:pt x="211" y="1"/>
                    <a:pt x="9" y="215"/>
                    <a:pt x="9" y="465"/>
                  </a:cubicBezTo>
                  <a:cubicBezTo>
                    <a:pt x="0" y="742"/>
                    <a:pt x="231" y="929"/>
                    <a:pt x="473" y="929"/>
                  </a:cubicBezTo>
                  <a:cubicBezTo>
                    <a:pt x="585" y="929"/>
                    <a:pt x="700" y="889"/>
                    <a:pt x="794" y="798"/>
                  </a:cubicBezTo>
                  <a:cubicBezTo>
                    <a:pt x="1080" y="501"/>
                    <a:pt x="878" y="13"/>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0" name="Google Shape;8720;p8"/>
            <p:cNvSpPr/>
            <p:nvPr/>
          </p:nvSpPr>
          <p:spPr>
            <a:xfrm>
              <a:off x="4310050" y="1787850"/>
              <a:ext cx="26825" cy="23150"/>
            </a:xfrm>
            <a:custGeom>
              <a:rect b="b" l="l" r="r" t="t"/>
              <a:pathLst>
                <a:path extrusionOk="0" h="926" w="1073">
                  <a:moveTo>
                    <a:pt x="465" y="0"/>
                  </a:moveTo>
                  <a:cubicBezTo>
                    <a:pt x="203" y="0"/>
                    <a:pt x="1" y="203"/>
                    <a:pt x="1" y="465"/>
                  </a:cubicBezTo>
                  <a:cubicBezTo>
                    <a:pt x="1" y="739"/>
                    <a:pt x="224" y="925"/>
                    <a:pt x="461" y="925"/>
                  </a:cubicBezTo>
                  <a:cubicBezTo>
                    <a:pt x="574" y="925"/>
                    <a:pt x="690" y="883"/>
                    <a:pt x="786" y="786"/>
                  </a:cubicBezTo>
                  <a:cubicBezTo>
                    <a:pt x="1072" y="501"/>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1" name="Google Shape;8721;p8"/>
            <p:cNvSpPr/>
            <p:nvPr/>
          </p:nvSpPr>
          <p:spPr>
            <a:xfrm>
              <a:off x="4310050" y="1720250"/>
              <a:ext cx="19675" cy="19875"/>
            </a:xfrm>
            <a:custGeom>
              <a:rect b="b" l="l" r="r" t="t"/>
              <a:pathLst>
                <a:path extrusionOk="0" h="795" w="787">
                  <a:moveTo>
                    <a:pt x="367" y="1"/>
                  </a:moveTo>
                  <a:cubicBezTo>
                    <a:pt x="180" y="1"/>
                    <a:pt x="1" y="122"/>
                    <a:pt x="1" y="395"/>
                  </a:cubicBezTo>
                  <a:cubicBezTo>
                    <a:pt x="1" y="399"/>
                    <a:pt x="1" y="403"/>
                    <a:pt x="1" y="407"/>
                  </a:cubicBezTo>
                  <a:cubicBezTo>
                    <a:pt x="1" y="674"/>
                    <a:pt x="180" y="794"/>
                    <a:pt x="367" y="794"/>
                  </a:cubicBezTo>
                  <a:cubicBezTo>
                    <a:pt x="572" y="794"/>
                    <a:pt x="786" y="650"/>
                    <a:pt x="786" y="395"/>
                  </a:cubicBezTo>
                  <a:cubicBezTo>
                    <a:pt x="786" y="146"/>
                    <a:pt x="572"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2" name="Google Shape;8722;p8"/>
            <p:cNvSpPr/>
            <p:nvPr/>
          </p:nvSpPr>
          <p:spPr>
            <a:xfrm>
              <a:off x="4310050" y="1649725"/>
              <a:ext cx="26825" cy="23150"/>
            </a:xfrm>
            <a:custGeom>
              <a:rect b="b" l="l" r="r" t="t"/>
              <a:pathLst>
                <a:path extrusionOk="0" h="926" w="1073">
                  <a:moveTo>
                    <a:pt x="465" y="1"/>
                  </a:moveTo>
                  <a:cubicBezTo>
                    <a:pt x="203" y="1"/>
                    <a:pt x="1" y="203"/>
                    <a:pt x="1" y="465"/>
                  </a:cubicBezTo>
                  <a:cubicBezTo>
                    <a:pt x="1" y="739"/>
                    <a:pt x="224" y="926"/>
                    <a:pt x="461" y="926"/>
                  </a:cubicBezTo>
                  <a:cubicBezTo>
                    <a:pt x="574" y="926"/>
                    <a:pt x="690" y="883"/>
                    <a:pt x="786" y="787"/>
                  </a:cubicBezTo>
                  <a:cubicBezTo>
                    <a:pt x="1072"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3" name="Google Shape;8723;p8"/>
            <p:cNvSpPr/>
            <p:nvPr/>
          </p:nvSpPr>
          <p:spPr>
            <a:xfrm>
              <a:off x="4310050" y="1580675"/>
              <a:ext cx="26825" cy="23025"/>
            </a:xfrm>
            <a:custGeom>
              <a:rect b="b" l="l" r="r" t="t"/>
              <a:pathLst>
                <a:path extrusionOk="0" h="921" w="1073">
                  <a:moveTo>
                    <a:pt x="465" y="1"/>
                  </a:moveTo>
                  <a:cubicBezTo>
                    <a:pt x="203" y="1"/>
                    <a:pt x="1" y="203"/>
                    <a:pt x="1" y="453"/>
                  </a:cubicBezTo>
                  <a:cubicBezTo>
                    <a:pt x="1" y="457"/>
                    <a:pt x="1" y="461"/>
                    <a:pt x="1" y="465"/>
                  </a:cubicBezTo>
                  <a:cubicBezTo>
                    <a:pt x="1" y="739"/>
                    <a:pt x="224" y="920"/>
                    <a:pt x="461" y="920"/>
                  </a:cubicBezTo>
                  <a:cubicBezTo>
                    <a:pt x="574" y="920"/>
                    <a:pt x="690" y="879"/>
                    <a:pt x="786" y="787"/>
                  </a:cubicBezTo>
                  <a:cubicBezTo>
                    <a:pt x="1072"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4" name="Google Shape;8724;p8"/>
            <p:cNvSpPr/>
            <p:nvPr/>
          </p:nvSpPr>
          <p:spPr>
            <a:xfrm>
              <a:off x="4310050" y="1511625"/>
              <a:ext cx="26825" cy="23000"/>
            </a:xfrm>
            <a:custGeom>
              <a:rect b="b" l="l" r="r" t="t"/>
              <a:pathLst>
                <a:path extrusionOk="0" h="920" w="1073">
                  <a:moveTo>
                    <a:pt x="465" y="1"/>
                  </a:moveTo>
                  <a:cubicBezTo>
                    <a:pt x="205" y="1"/>
                    <a:pt x="4" y="200"/>
                    <a:pt x="1" y="459"/>
                  </a:cubicBezTo>
                  <a:lnTo>
                    <a:pt x="1" y="459"/>
                  </a:lnTo>
                  <a:cubicBezTo>
                    <a:pt x="1" y="457"/>
                    <a:pt x="1" y="455"/>
                    <a:pt x="1" y="453"/>
                  </a:cubicBezTo>
                  <a:lnTo>
                    <a:pt x="1" y="465"/>
                  </a:lnTo>
                  <a:cubicBezTo>
                    <a:pt x="1" y="463"/>
                    <a:pt x="1" y="461"/>
                    <a:pt x="1" y="459"/>
                  </a:cubicBezTo>
                  <a:lnTo>
                    <a:pt x="1" y="459"/>
                  </a:lnTo>
                  <a:cubicBezTo>
                    <a:pt x="4" y="738"/>
                    <a:pt x="227" y="920"/>
                    <a:pt x="462" y="920"/>
                  </a:cubicBezTo>
                  <a:cubicBezTo>
                    <a:pt x="575" y="920"/>
                    <a:pt x="691" y="878"/>
                    <a:pt x="786" y="786"/>
                  </a:cubicBezTo>
                  <a:cubicBezTo>
                    <a:pt x="1072"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5" name="Google Shape;8725;p8"/>
            <p:cNvSpPr/>
            <p:nvPr/>
          </p:nvSpPr>
          <p:spPr>
            <a:xfrm>
              <a:off x="4310050" y="1442575"/>
              <a:ext cx="26825" cy="23000"/>
            </a:xfrm>
            <a:custGeom>
              <a:rect b="b" l="l" r="r" t="t"/>
              <a:pathLst>
                <a:path extrusionOk="0" h="920" w="1073">
                  <a:moveTo>
                    <a:pt x="465" y="0"/>
                  </a:moveTo>
                  <a:cubicBezTo>
                    <a:pt x="203" y="0"/>
                    <a:pt x="1" y="203"/>
                    <a:pt x="1" y="453"/>
                  </a:cubicBezTo>
                  <a:cubicBezTo>
                    <a:pt x="1" y="735"/>
                    <a:pt x="225" y="919"/>
                    <a:pt x="462" y="919"/>
                  </a:cubicBezTo>
                  <a:cubicBezTo>
                    <a:pt x="575" y="919"/>
                    <a:pt x="691" y="878"/>
                    <a:pt x="786" y="786"/>
                  </a:cubicBezTo>
                  <a:cubicBezTo>
                    <a:pt x="1072" y="488"/>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6" name="Google Shape;8726;p8"/>
            <p:cNvSpPr/>
            <p:nvPr/>
          </p:nvSpPr>
          <p:spPr>
            <a:xfrm>
              <a:off x="4310050" y="1373500"/>
              <a:ext cx="26825" cy="23025"/>
            </a:xfrm>
            <a:custGeom>
              <a:rect b="b" l="l" r="r" t="t"/>
              <a:pathLst>
                <a:path extrusionOk="0" h="921" w="1073">
                  <a:moveTo>
                    <a:pt x="443" y="1"/>
                  </a:moveTo>
                  <a:cubicBezTo>
                    <a:pt x="192" y="1"/>
                    <a:pt x="1" y="199"/>
                    <a:pt x="1" y="442"/>
                  </a:cubicBezTo>
                  <a:cubicBezTo>
                    <a:pt x="1" y="446"/>
                    <a:pt x="1" y="449"/>
                    <a:pt x="1" y="453"/>
                  </a:cubicBezTo>
                  <a:cubicBezTo>
                    <a:pt x="1" y="736"/>
                    <a:pt x="225" y="920"/>
                    <a:pt x="462" y="920"/>
                  </a:cubicBezTo>
                  <a:cubicBezTo>
                    <a:pt x="575" y="920"/>
                    <a:pt x="691" y="879"/>
                    <a:pt x="786" y="787"/>
                  </a:cubicBezTo>
                  <a:cubicBezTo>
                    <a:pt x="1072" y="489"/>
                    <a:pt x="870" y="1"/>
                    <a:pt x="465" y="1"/>
                  </a:cubicBezTo>
                  <a:cubicBezTo>
                    <a:pt x="457" y="1"/>
                    <a:pt x="450" y="1"/>
                    <a:pt x="4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7" name="Google Shape;8727;p8"/>
            <p:cNvSpPr/>
            <p:nvPr/>
          </p:nvSpPr>
          <p:spPr>
            <a:xfrm>
              <a:off x="4309850" y="1304450"/>
              <a:ext cx="27025" cy="23000"/>
            </a:xfrm>
            <a:custGeom>
              <a:rect b="b" l="l" r="r" t="t"/>
              <a:pathLst>
                <a:path extrusionOk="0" h="920" w="1081">
                  <a:moveTo>
                    <a:pt x="473" y="1"/>
                  </a:moveTo>
                  <a:cubicBezTo>
                    <a:pt x="211" y="1"/>
                    <a:pt x="9" y="203"/>
                    <a:pt x="9" y="453"/>
                  </a:cubicBezTo>
                  <a:cubicBezTo>
                    <a:pt x="0" y="736"/>
                    <a:pt x="228" y="920"/>
                    <a:pt x="468" y="920"/>
                  </a:cubicBezTo>
                  <a:cubicBezTo>
                    <a:pt x="582" y="920"/>
                    <a:pt x="699" y="879"/>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8" name="Google Shape;8728;p8"/>
            <p:cNvSpPr/>
            <p:nvPr/>
          </p:nvSpPr>
          <p:spPr>
            <a:xfrm>
              <a:off x="4309750" y="2064075"/>
              <a:ext cx="11350" cy="13425"/>
            </a:xfrm>
            <a:custGeom>
              <a:rect b="b" l="l" r="r" t="t"/>
              <a:pathLst>
                <a:path extrusionOk="0" h="537" w="454">
                  <a:moveTo>
                    <a:pt x="453" y="0"/>
                  </a:moveTo>
                  <a:cubicBezTo>
                    <a:pt x="203" y="0"/>
                    <a:pt x="1" y="215"/>
                    <a:pt x="13" y="465"/>
                  </a:cubicBezTo>
                  <a:cubicBezTo>
                    <a:pt x="13" y="488"/>
                    <a:pt x="13" y="516"/>
                    <a:pt x="13" y="536"/>
                  </a:cubicBezTo>
                  <a:lnTo>
                    <a:pt x="4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29" name="Google Shape;8729;p8"/>
            <p:cNvSpPr/>
            <p:nvPr/>
          </p:nvSpPr>
          <p:spPr>
            <a:xfrm>
              <a:off x="4276425" y="1282125"/>
              <a:ext cx="22375" cy="11575"/>
            </a:xfrm>
            <a:custGeom>
              <a:rect b="b" l="l" r="r" t="t"/>
              <a:pathLst>
                <a:path extrusionOk="0" h="463" w="895">
                  <a:moveTo>
                    <a:pt x="869" y="1"/>
                  </a:moveTo>
                  <a:lnTo>
                    <a:pt x="429" y="60"/>
                  </a:lnTo>
                  <a:lnTo>
                    <a:pt x="0" y="120"/>
                  </a:lnTo>
                  <a:cubicBezTo>
                    <a:pt x="53" y="354"/>
                    <a:pt x="240" y="462"/>
                    <a:pt x="428" y="462"/>
                  </a:cubicBezTo>
                  <a:cubicBezTo>
                    <a:pt x="660" y="462"/>
                    <a:pt x="894" y="297"/>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0" name="Google Shape;8730;p8"/>
            <p:cNvSpPr/>
            <p:nvPr/>
          </p:nvSpPr>
          <p:spPr>
            <a:xfrm>
              <a:off x="4275525" y="2098600"/>
              <a:ext cx="16100" cy="17600"/>
            </a:xfrm>
            <a:custGeom>
              <a:rect b="b" l="l" r="r" t="t"/>
              <a:pathLst>
                <a:path extrusionOk="0" h="704" w="644">
                  <a:moveTo>
                    <a:pt x="453" y="1"/>
                  </a:moveTo>
                  <a:cubicBezTo>
                    <a:pt x="203" y="1"/>
                    <a:pt x="0" y="203"/>
                    <a:pt x="0" y="453"/>
                  </a:cubicBezTo>
                  <a:cubicBezTo>
                    <a:pt x="0" y="457"/>
                    <a:pt x="0" y="461"/>
                    <a:pt x="0" y="465"/>
                  </a:cubicBezTo>
                  <a:cubicBezTo>
                    <a:pt x="0" y="548"/>
                    <a:pt x="24" y="632"/>
                    <a:pt x="72" y="703"/>
                  </a:cubicBezTo>
                  <a:lnTo>
                    <a:pt x="286" y="465"/>
                  </a:lnTo>
                  <a:lnTo>
                    <a:pt x="453" y="263"/>
                  </a:lnTo>
                  <a:lnTo>
                    <a:pt x="643" y="36"/>
                  </a:lnTo>
                  <a:cubicBezTo>
                    <a:pt x="584" y="12"/>
                    <a:pt x="524"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1" name="Google Shape;8731;p8"/>
            <p:cNvSpPr/>
            <p:nvPr/>
          </p:nvSpPr>
          <p:spPr>
            <a:xfrm>
              <a:off x="4275525" y="2029550"/>
              <a:ext cx="26800" cy="23150"/>
            </a:xfrm>
            <a:custGeom>
              <a:rect b="b" l="l" r="r" t="t"/>
              <a:pathLst>
                <a:path extrusionOk="0" h="926" w="1072">
                  <a:moveTo>
                    <a:pt x="465" y="0"/>
                  </a:moveTo>
                  <a:cubicBezTo>
                    <a:pt x="215" y="0"/>
                    <a:pt x="0" y="203"/>
                    <a:pt x="0" y="453"/>
                  </a:cubicBezTo>
                  <a:lnTo>
                    <a:pt x="0" y="465"/>
                  </a:lnTo>
                  <a:cubicBezTo>
                    <a:pt x="0" y="739"/>
                    <a:pt x="224" y="925"/>
                    <a:pt x="460" y="925"/>
                  </a:cubicBezTo>
                  <a:cubicBezTo>
                    <a:pt x="574" y="925"/>
                    <a:pt x="690" y="882"/>
                    <a:pt x="786" y="786"/>
                  </a:cubicBezTo>
                  <a:cubicBezTo>
                    <a:pt x="1072"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2" name="Google Shape;8732;p8"/>
            <p:cNvSpPr/>
            <p:nvPr/>
          </p:nvSpPr>
          <p:spPr>
            <a:xfrm>
              <a:off x="4275225" y="1959350"/>
              <a:ext cx="23250" cy="23100"/>
            </a:xfrm>
            <a:custGeom>
              <a:rect b="b" l="l" r="r" t="t"/>
              <a:pathLst>
                <a:path extrusionOk="0" h="924" w="930">
                  <a:moveTo>
                    <a:pt x="461" y="1"/>
                  </a:moveTo>
                  <a:cubicBezTo>
                    <a:pt x="247" y="1"/>
                    <a:pt x="35" y="135"/>
                    <a:pt x="12" y="415"/>
                  </a:cubicBezTo>
                  <a:cubicBezTo>
                    <a:pt x="0" y="451"/>
                    <a:pt x="0" y="475"/>
                    <a:pt x="12" y="499"/>
                  </a:cubicBezTo>
                  <a:cubicBezTo>
                    <a:pt x="35" y="786"/>
                    <a:pt x="249" y="923"/>
                    <a:pt x="465" y="923"/>
                  </a:cubicBezTo>
                  <a:cubicBezTo>
                    <a:pt x="696" y="923"/>
                    <a:pt x="929" y="765"/>
                    <a:pt x="929" y="463"/>
                  </a:cubicBezTo>
                  <a:cubicBezTo>
                    <a:pt x="929" y="159"/>
                    <a:pt x="694" y="1"/>
                    <a:pt x="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3" name="Google Shape;8733;p8"/>
            <p:cNvSpPr/>
            <p:nvPr/>
          </p:nvSpPr>
          <p:spPr>
            <a:xfrm>
              <a:off x="4275325" y="1891425"/>
              <a:ext cx="27000" cy="23000"/>
            </a:xfrm>
            <a:custGeom>
              <a:rect b="b" l="l" r="r" t="t"/>
              <a:pathLst>
                <a:path extrusionOk="0" h="920" w="1080">
                  <a:moveTo>
                    <a:pt x="473" y="1"/>
                  </a:moveTo>
                  <a:cubicBezTo>
                    <a:pt x="223" y="1"/>
                    <a:pt x="8" y="203"/>
                    <a:pt x="8" y="453"/>
                  </a:cubicBezTo>
                  <a:cubicBezTo>
                    <a:pt x="0" y="736"/>
                    <a:pt x="228" y="920"/>
                    <a:pt x="468" y="920"/>
                  </a:cubicBezTo>
                  <a:cubicBezTo>
                    <a:pt x="582" y="920"/>
                    <a:pt x="698" y="879"/>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4" name="Google Shape;8734;p8"/>
            <p:cNvSpPr/>
            <p:nvPr/>
          </p:nvSpPr>
          <p:spPr>
            <a:xfrm>
              <a:off x="4275325" y="1822375"/>
              <a:ext cx="27000" cy="23000"/>
            </a:xfrm>
            <a:custGeom>
              <a:rect b="b" l="l" r="r" t="t"/>
              <a:pathLst>
                <a:path extrusionOk="0" h="920" w="1080">
                  <a:moveTo>
                    <a:pt x="473" y="1"/>
                  </a:moveTo>
                  <a:cubicBezTo>
                    <a:pt x="223" y="1"/>
                    <a:pt x="8" y="203"/>
                    <a:pt x="8" y="453"/>
                  </a:cubicBezTo>
                  <a:cubicBezTo>
                    <a:pt x="0" y="736"/>
                    <a:pt x="228" y="920"/>
                    <a:pt x="468" y="920"/>
                  </a:cubicBezTo>
                  <a:cubicBezTo>
                    <a:pt x="582" y="920"/>
                    <a:pt x="698" y="878"/>
                    <a:pt x="794" y="786"/>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5" name="Google Shape;8735;p8"/>
            <p:cNvSpPr/>
            <p:nvPr/>
          </p:nvSpPr>
          <p:spPr>
            <a:xfrm>
              <a:off x="4275225" y="1752175"/>
              <a:ext cx="23250" cy="23100"/>
            </a:xfrm>
            <a:custGeom>
              <a:rect b="b" l="l" r="r" t="t"/>
              <a:pathLst>
                <a:path extrusionOk="0" h="924" w="930">
                  <a:moveTo>
                    <a:pt x="461" y="1"/>
                  </a:moveTo>
                  <a:cubicBezTo>
                    <a:pt x="247" y="1"/>
                    <a:pt x="35" y="136"/>
                    <a:pt x="12" y="415"/>
                  </a:cubicBezTo>
                  <a:cubicBezTo>
                    <a:pt x="0" y="439"/>
                    <a:pt x="0" y="475"/>
                    <a:pt x="12" y="499"/>
                  </a:cubicBezTo>
                  <a:cubicBezTo>
                    <a:pt x="35" y="786"/>
                    <a:pt x="249" y="924"/>
                    <a:pt x="465" y="924"/>
                  </a:cubicBezTo>
                  <a:cubicBezTo>
                    <a:pt x="696" y="924"/>
                    <a:pt x="929" y="765"/>
                    <a:pt x="929" y="463"/>
                  </a:cubicBezTo>
                  <a:cubicBezTo>
                    <a:pt x="929" y="159"/>
                    <a:pt x="694" y="1"/>
                    <a:pt x="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6" name="Google Shape;8736;p8"/>
            <p:cNvSpPr/>
            <p:nvPr/>
          </p:nvSpPr>
          <p:spPr>
            <a:xfrm>
              <a:off x="4275525" y="1683975"/>
              <a:ext cx="26800" cy="23225"/>
            </a:xfrm>
            <a:custGeom>
              <a:rect b="b" l="l" r="r" t="t"/>
              <a:pathLst>
                <a:path extrusionOk="0" h="929" w="1072">
                  <a:moveTo>
                    <a:pt x="465" y="0"/>
                  </a:moveTo>
                  <a:cubicBezTo>
                    <a:pt x="215" y="0"/>
                    <a:pt x="0" y="215"/>
                    <a:pt x="0" y="465"/>
                  </a:cubicBezTo>
                  <a:cubicBezTo>
                    <a:pt x="0" y="741"/>
                    <a:pt x="228" y="929"/>
                    <a:pt x="468" y="929"/>
                  </a:cubicBezTo>
                  <a:cubicBezTo>
                    <a:pt x="579" y="929"/>
                    <a:pt x="692" y="888"/>
                    <a:pt x="786" y="798"/>
                  </a:cubicBezTo>
                  <a:cubicBezTo>
                    <a:pt x="1072" y="512"/>
                    <a:pt x="870" y="12"/>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7" name="Google Shape;8737;p8"/>
            <p:cNvSpPr/>
            <p:nvPr/>
          </p:nvSpPr>
          <p:spPr>
            <a:xfrm>
              <a:off x="4275525" y="1614900"/>
              <a:ext cx="26800" cy="23150"/>
            </a:xfrm>
            <a:custGeom>
              <a:rect b="b" l="l" r="r" t="t"/>
              <a:pathLst>
                <a:path extrusionOk="0" h="926" w="1072">
                  <a:moveTo>
                    <a:pt x="453" y="1"/>
                  </a:moveTo>
                  <a:cubicBezTo>
                    <a:pt x="203" y="1"/>
                    <a:pt x="0" y="203"/>
                    <a:pt x="0" y="453"/>
                  </a:cubicBezTo>
                  <a:cubicBezTo>
                    <a:pt x="0" y="457"/>
                    <a:pt x="0" y="461"/>
                    <a:pt x="0" y="465"/>
                  </a:cubicBezTo>
                  <a:cubicBezTo>
                    <a:pt x="0" y="739"/>
                    <a:pt x="224" y="926"/>
                    <a:pt x="460" y="926"/>
                  </a:cubicBezTo>
                  <a:cubicBezTo>
                    <a:pt x="574" y="926"/>
                    <a:pt x="690" y="883"/>
                    <a:pt x="786" y="787"/>
                  </a:cubicBezTo>
                  <a:cubicBezTo>
                    <a:pt x="1072" y="501"/>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8" name="Google Shape;8738;p8"/>
            <p:cNvSpPr/>
            <p:nvPr/>
          </p:nvSpPr>
          <p:spPr>
            <a:xfrm>
              <a:off x="4275225" y="1544775"/>
              <a:ext cx="23250" cy="23075"/>
            </a:xfrm>
            <a:custGeom>
              <a:rect b="b" l="l" r="r" t="t"/>
              <a:pathLst>
                <a:path extrusionOk="0" h="923" w="930">
                  <a:moveTo>
                    <a:pt x="465" y="0"/>
                  </a:moveTo>
                  <a:cubicBezTo>
                    <a:pt x="249" y="0"/>
                    <a:pt x="35" y="138"/>
                    <a:pt x="12" y="425"/>
                  </a:cubicBezTo>
                  <a:cubicBezTo>
                    <a:pt x="0" y="449"/>
                    <a:pt x="0" y="472"/>
                    <a:pt x="12" y="508"/>
                  </a:cubicBezTo>
                  <a:cubicBezTo>
                    <a:pt x="35" y="788"/>
                    <a:pt x="247" y="923"/>
                    <a:pt x="461" y="923"/>
                  </a:cubicBezTo>
                  <a:cubicBezTo>
                    <a:pt x="694" y="923"/>
                    <a:pt x="929" y="764"/>
                    <a:pt x="929" y="460"/>
                  </a:cubicBezTo>
                  <a:cubicBezTo>
                    <a:pt x="929" y="158"/>
                    <a:pt x="696"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39" name="Google Shape;8739;p8"/>
            <p:cNvSpPr/>
            <p:nvPr/>
          </p:nvSpPr>
          <p:spPr>
            <a:xfrm>
              <a:off x="4275525" y="1476800"/>
              <a:ext cx="26800" cy="23150"/>
            </a:xfrm>
            <a:custGeom>
              <a:rect b="b" l="l" r="r" t="t"/>
              <a:pathLst>
                <a:path extrusionOk="0" h="926" w="1072">
                  <a:moveTo>
                    <a:pt x="465" y="0"/>
                  </a:moveTo>
                  <a:cubicBezTo>
                    <a:pt x="215" y="0"/>
                    <a:pt x="0" y="203"/>
                    <a:pt x="0" y="453"/>
                  </a:cubicBezTo>
                  <a:lnTo>
                    <a:pt x="0" y="465"/>
                  </a:lnTo>
                  <a:cubicBezTo>
                    <a:pt x="0" y="739"/>
                    <a:pt x="224" y="925"/>
                    <a:pt x="460" y="925"/>
                  </a:cubicBezTo>
                  <a:cubicBezTo>
                    <a:pt x="574" y="925"/>
                    <a:pt x="690" y="883"/>
                    <a:pt x="786" y="786"/>
                  </a:cubicBezTo>
                  <a:cubicBezTo>
                    <a:pt x="1072" y="501"/>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0" name="Google Shape;8740;p8"/>
            <p:cNvSpPr/>
            <p:nvPr/>
          </p:nvSpPr>
          <p:spPr>
            <a:xfrm>
              <a:off x="4275225" y="1406650"/>
              <a:ext cx="23250" cy="23100"/>
            </a:xfrm>
            <a:custGeom>
              <a:rect b="b" l="l" r="r" t="t"/>
              <a:pathLst>
                <a:path extrusionOk="0" h="924" w="930">
                  <a:moveTo>
                    <a:pt x="465" y="1"/>
                  </a:moveTo>
                  <a:cubicBezTo>
                    <a:pt x="249" y="1"/>
                    <a:pt x="35" y="138"/>
                    <a:pt x="12" y="425"/>
                  </a:cubicBezTo>
                  <a:cubicBezTo>
                    <a:pt x="0" y="449"/>
                    <a:pt x="0" y="473"/>
                    <a:pt x="12" y="509"/>
                  </a:cubicBezTo>
                  <a:cubicBezTo>
                    <a:pt x="35" y="788"/>
                    <a:pt x="247" y="923"/>
                    <a:pt x="461" y="923"/>
                  </a:cubicBezTo>
                  <a:cubicBezTo>
                    <a:pt x="694" y="923"/>
                    <a:pt x="929" y="765"/>
                    <a:pt x="929" y="461"/>
                  </a:cubicBezTo>
                  <a:cubicBezTo>
                    <a:pt x="929" y="159"/>
                    <a:pt x="696"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1" name="Google Shape;8741;p8"/>
            <p:cNvSpPr/>
            <p:nvPr/>
          </p:nvSpPr>
          <p:spPr>
            <a:xfrm>
              <a:off x="4275325" y="1338675"/>
              <a:ext cx="27000" cy="23150"/>
            </a:xfrm>
            <a:custGeom>
              <a:rect b="b" l="l" r="r" t="t"/>
              <a:pathLst>
                <a:path extrusionOk="0" h="926" w="1080">
                  <a:moveTo>
                    <a:pt x="473" y="1"/>
                  </a:moveTo>
                  <a:cubicBezTo>
                    <a:pt x="223" y="1"/>
                    <a:pt x="8" y="203"/>
                    <a:pt x="8" y="453"/>
                  </a:cubicBezTo>
                  <a:cubicBezTo>
                    <a:pt x="0" y="736"/>
                    <a:pt x="228" y="925"/>
                    <a:pt x="467" y="925"/>
                  </a:cubicBezTo>
                  <a:cubicBezTo>
                    <a:pt x="581" y="925"/>
                    <a:pt x="698" y="883"/>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2" name="Google Shape;8742;p8"/>
            <p:cNvSpPr/>
            <p:nvPr/>
          </p:nvSpPr>
          <p:spPr>
            <a:xfrm>
              <a:off x="4240800" y="2064075"/>
              <a:ext cx="27300" cy="23125"/>
            </a:xfrm>
            <a:custGeom>
              <a:rect b="b" l="l" r="r" t="t"/>
              <a:pathLst>
                <a:path extrusionOk="0" h="925" w="1092">
                  <a:moveTo>
                    <a:pt x="473" y="0"/>
                  </a:moveTo>
                  <a:cubicBezTo>
                    <a:pt x="223" y="0"/>
                    <a:pt x="8" y="203"/>
                    <a:pt x="8" y="453"/>
                  </a:cubicBezTo>
                  <a:cubicBezTo>
                    <a:pt x="0" y="735"/>
                    <a:pt x="227" y="925"/>
                    <a:pt x="467" y="925"/>
                  </a:cubicBezTo>
                  <a:cubicBezTo>
                    <a:pt x="581" y="925"/>
                    <a:pt x="698" y="882"/>
                    <a:pt x="794" y="786"/>
                  </a:cubicBezTo>
                  <a:cubicBezTo>
                    <a:pt x="1092" y="501"/>
                    <a:pt x="889"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3" name="Google Shape;8743;p8"/>
            <p:cNvSpPr/>
            <p:nvPr/>
          </p:nvSpPr>
          <p:spPr>
            <a:xfrm>
              <a:off x="4241000" y="1994725"/>
              <a:ext cx="27100" cy="23300"/>
            </a:xfrm>
            <a:custGeom>
              <a:rect b="b" l="l" r="r" t="t"/>
              <a:pathLst>
                <a:path extrusionOk="0" h="932" w="1084">
                  <a:moveTo>
                    <a:pt x="453" y="0"/>
                  </a:moveTo>
                  <a:cubicBezTo>
                    <a:pt x="203" y="0"/>
                    <a:pt x="0" y="215"/>
                    <a:pt x="0" y="465"/>
                  </a:cubicBezTo>
                  <a:cubicBezTo>
                    <a:pt x="0" y="747"/>
                    <a:pt x="230" y="931"/>
                    <a:pt x="468" y="931"/>
                  </a:cubicBezTo>
                  <a:cubicBezTo>
                    <a:pt x="580" y="931"/>
                    <a:pt x="694" y="890"/>
                    <a:pt x="786" y="798"/>
                  </a:cubicBezTo>
                  <a:cubicBezTo>
                    <a:pt x="1084" y="500"/>
                    <a:pt x="869"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4" name="Google Shape;8744;p8"/>
            <p:cNvSpPr/>
            <p:nvPr/>
          </p:nvSpPr>
          <p:spPr>
            <a:xfrm>
              <a:off x="4241000" y="1924825"/>
              <a:ext cx="22950" cy="23100"/>
            </a:xfrm>
            <a:custGeom>
              <a:rect b="b" l="l" r="r" t="t"/>
              <a:pathLst>
                <a:path extrusionOk="0" h="924" w="918">
                  <a:moveTo>
                    <a:pt x="449" y="1"/>
                  </a:moveTo>
                  <a:cubicBezTo>
                    <a:pt x="235" y="1"/>
                    <a:pt x="23" y="135"/>
                    <a:pt x="0" y="415"/>
                  </a:cubicBezTo>
                  <a:cubicBezTo>
                    <a:pt x="0" y="451"/>
                    <a:pt x="0" y="475"/>
                    <a:pt x="0" y="498"/>
                  </a:cubicBezTo>
                  <a:cubicBezTo>
                    <a:pt x="23" y="786"/>
                    <a:pt x="237" y="923"/>
                    <a:pt x="453" y="923"/>
                  </a:cubicBezTo>
                  <a:cubicBezTo>
                    <a:pt x="684" y="923"/>
                    <a:pt x="917" y="765"/>
                    <a:pt x="917" y="463"/>
                  </a:cubicBezTo>
                  <a:cubicBezTo>
                    <a:pt x="917" y="159"/>
                    <a:pt x="682" y="1"/>
                    <a:pt x="4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5" name="Google Shape;8745;p8"/>
            <p:cNvSpPr/>
            <p:nvPr/>
          </p:nvSpPr>
          <p:spPr>
            <a:xfrm>
              <a:off x="4240800" y="1856900"/>
              <a:ext cx="27300" cy="23150"/>
            </a:xfrm>
            <a:custGeom>
              <a:rect b="b" l="l" r="r" t="t"/>
              <a:pathLst>
                <a:path extrusionOk="0" h="926" w="1092">
                  <a:moveTo>
                    <a:pt x="473" y="1"/>
                  </a:moveTo>
                  <a:cubicBezTo>
                    <a:pt x="223" y="1"/>
                    <a:pt x="8" y="203"/>
                    <a:pt x="8" y="453"/>
                  </a:cubicBezTo>
                  <a:cubicBezTo>
                    <a:pt x="0" y="736"/>
                    <a:pt x="227" y="925"/>
                    <a:pt x="467" y="925"/>
                  </a:cubicBezTo>
                  <a:cubicBezTo>
                    <a:pt x="581" y="925"/>
                    <a:pt x="698" y="882"/>
                    <a:pt x="794" y="787"/>
                  </a:cubicBezTo>
                  <a:cubicBezTo>
                    <a:pt x="1092" y="501"/>
                    <a:pt x="889"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6" name="Google Shape;8746;p8"/>
            <p:cNvSpPr/>
            <p:nvPr/>
          </p:nvSpPr>
          <p:spPr>
            <a:xfrm>
              <a:off x="4241000" y="1787550"/>
              <a:ext cx="27100" cy="23200"/>
            </a:xfrm>
            <a:custGeom>
              <a:rect b="b" l="l" r="r" t="t"/>
              <a:pathLst>
                <a:path extrusionOk="0" h="928" w="1084">
                  <a:moveTo>
                    <a:pt x="453" y="1"/>
                  </a:moveTo>
                  <a:cubicBezTo>
                    <a:pt x="203" y="1"/>
                    <a:pt x="0" y="203"/>
                    <a:pt x="0" y="453"/>
                  </a:cubicBezTo>
                  <a:lnTo>
                    <a:pt x="0" y="465"/>
                  </a:lnTo>
                  <a:cubicBezTo>
                    <a:pt x="0" y="745"/>
                    <a:pt x="226" y="928"/>
                    <a:pt x="460" y="928"/>
                  </a:cubicBezTo>
                  <a:cubicBezTo>
                    <a:pt x="575" y="928"/>
                    <a:pt x="692" y="884"/>
                    <a:pt x="786" y="786"/>
                  </a:cubicBezTo>
                  <a:cubicBezTo>
                    <a:pt x="1084" y="501"/>
                    <a:pt x="869"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7" name="Google Shape;8747;p8"/>
            <p:cNvSpPr/>
            <p:nvPr/>
          </p:nvSpPr>
          <p:spPr>
            <a:xfrm>
              <a:off x="4241000" y="1718500"/>
              <a:ext cx="27100" cy="23300"/>
            </a:xfrm>
            <a:custGeom>
              <a:rect b="b" l="l" r="r" t="t"/>
              <a:pathLst>
                <a:path extrusionOk="0" h="932" w="1084">
                  <a:moveTo>
                    <a:pt x="453" y="0"/>
                  </a:moveTo>
                  <a:cubicBezTo>
                    <a:pt x="203" y="0"/>
                    <a:pt x="0" y="203"/>
                    <a:pt x="0" y="465"/>
                  </a:cubicBezTo>
                  <a:cubicBezTo>
                    <a:pt x="0" y="747"/>
                    <a:pt x="230" y="931"/>
                    <a:pt x="468" y="931"/>
                  </a:cubicBezTo>
                  <a:cubicBezTo>
                    <a:pt x="580" y="931"/>
                    <a:pt x="694" y="890"/>
                    <a:pt x="786" y="798"/>
                  </a:cubicBezTo>
                  <a:cubicBezTo>
                    <a:pt x="1084" y="500"/>
                    <a:pt x="869"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8" name="Google Shape;8748;p8"/>
            <p:cNvSpPr/>
            <p:nvPr/>
          </p:nvSpPr>
          <p:spPr>
            <a:xfrm>
              <a:off x="4240800" y="1649450"/>
              <a:ext cx="27300" cy="23300"/>
            </a:xfrm>
            <a:custGeom>
              <a:rect b="b" l="l" r="r" t="t"/>
              <a:pathLst>
                <a:path extrusionOk="0" h="932" w="1092">
                  <a:moveTo>
                    <a:pt x="473" y="0"/>
                  </a:moveTo>
                  <a:cubicBezTo>
                    <a:pt x="223" y="0"/>
                    <a:pt x="8" y="214"/>
                    <a:pt x="8" y="464"/>
                  </a:cubicBezTo>
                  <a:cubicBezTo>
                    <a:pt x="0" y="747"/>
                    <a:pt x="228" y="931"/>
                    <a:pt x="468" y="931"/>
                  </a:cubicBezTo>
                  <a:cubicBezTo>
                    <a:pt x="582" y="931"/>
                    <a:pt x="698" y="890"/>
                    <a:pt x="794" y="798"/>
                  </a:cubicBezTo>
                  <a:cubicBezTo>
                    <a:pt x="1092" y="512"/>
                    <a:pt x="889" y="12"/>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49" name="Google Shape;8749;p8"/>
            <p:cNvSpPr/>
            <p:nvPr/>
          </p:nvSpPr>
          <p:spPr>
            <a:xfrm>
              <a:off x="4241000" y="1579300"/>
              <a:ext cx="22950" cy="23075"/>
            </a:xfrm>
            <a:custGeom>
              <a:rect b="b" l="l" r="r" t="t"/>
              <a:pathLst>
                <a:path extrusionOk="0" h="923" w="918">
                  <a:moveTo>
                    <a:pt x="453" y="0"/>
                  </a:moveTo>
                  <a:cubicBezTo>
                    <a:pt x="237" y="0"/>
                    <a:pt x="23" y="138"/>
                    <a:pt x="0" y="425"/>
                  </a:cubicBezTo>
                  <a:cubicBezTo>
                    <a:pt x="0" y="449"/>
                    <a:pt x="0" y="484"/>
                    <a:pt x="0" y="508"/>
                  </a:cubicBezTo>
                  <a:cubicBezTo>
                    <a:pt x="23" y="788"/>
                    <a:pt x="235" y="923"/>
                    <a:pt x="449" y="923"/>
                  </a:cubicBezTo>
                  <a:cubicBezTo>
                    <a:pt x="682" y="923"/>
                    <a:pt x="917" y="764"/>
                    <a:pt x="917" y="461"/>
                  </a:cubicBezTo>
                  <a:cubicBezTo>
                    <a:pt x="917" y="159"/>
                    <a:pt x="684"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0" name="Google Shape;8750;p8"/>
            <p:cNvSpPr/>
            <p:nvPr/>
          </p:nvSpPr>
          <p:spPr>
            <a:xfrm>
              <a:off x="4240800" y="1511325"/>
              <a:ext cx="27300" cy="23250"/>
            </a:xfrm>
            <a:custGeom>
              <a:rect b="b" l="l" r="r" t="t"/>
              <a:pathLst>
                <a:path extrusionOk="0" h="930" w="1092">
                  <a:moveTo>
                    <a:pt x="473" y="1"/>
                  </a:moveTo>
                  <a:cubicBezTo>
                    <a:pt x="223" y="1"/>
                    <a:pt x="8" y="203"/>
                    <a:pt x="8" y="453"/>
                  </a:cubicBezTo>
                  <a:lnTo>
                    <a:pt x="8" y="465"/>
                  </a:lnTo>
                  <a:cubicBezTo>
                    <a:pt x="0" y="742"/>
                    <a:pt x="231" y="929"/>
                    <a:pt x="473" y="929"/>
                  </a:cubicBezTo>
                  <a:cubicBezTo>
                    <a:pt x="585" y="929"/>
                    <a:pt x="700" y="889"/>
                    <a:pt x="794" y="798"/>
                  </a:cubicBezTo>
                  <a:cubicBezTo>
                    <a:pt x="1092" y="501"/>
                    <a:pt x="889"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1" name="Google Shape;8751;p8"/>
            <p:cNvSpPr/>
            <p:nvPr/>
          </p:nvSpPr>
          <p:spPr>
            <a:xfrm>
              <a:off x="4241000" y="1442275"/>
              <a:ext cx="27100" cy="23150"/>
            </a:xfrm>
            <a:custGeom>
              <a:rect b="b" l="l" r="r" t="t"/>
              <a:pathLst>
                <a:path extrusionOk="0" h="926" w="1084">
                  <a:moveTo>
                    <a:pt x="453" y="0"/>
                  </a:moveTo>
                  <a:cubicBezTo>
                    <a:pt x="203" y="0"/>
                    <a:pt x="0" y="203"/>
                    <a:pt x="0" y="453"/>
                  </a:cubicBezTo>
                  <a:lnTo>
                    <a:pt x="0" y="465"/>
                  </a:lnTo>
                  <a:cubicBezTo>
                    <a:pt x="0" y="739"/>
                    <a:pt x="229" y="925"/>
                    <a:pt x="466" y="925"/>
                  </a:cubicBezTo>
                  <a:cubicBezTo>
                    <a:pt x="579" y="925"/>
                    <a:pt x="694" y="882"/>
                    <a:pt x="786" y="786"/>
                  </a:cubicBezTo>
                  <a:cubicBezTo>
                    <a:pt x="1084" y="500"/>
                    <a:pt x="869"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2" name="Google Shape;8752;p8"/>
            <p:cNvSpPr/>
            <p:nvPr/>
          </p:nvSpPr>
          <p:spPr>
            <a:xfrm>
              <a:off x="4241000" y="1372125"/>
              <a:ext cx="22950" cy="23075"/>
            </a:xfrm>
            <a:custGeom>
              <a:rect b="b" l="l" r="r" t="t"/>
              <a:pathLst>
                <a:path extrusionOk="0" h="923" w="918">
                  <a:moveTo>
                    <a:pt x="453" y="0"/>
                  </a:moveTo>
                  <a:cubicBezTo>
                    <a:pt x="237" y="0"/>
                    <a:pt x="23" y="138"/>
                    <a:pt x="0" y="425"/>
                  </a:cubicBezTo>
                  <a:cubicBezTo>
                    <a:pt x="0" y="449"/>
                    <a:pt x="0" y="473"/>
                    <a:pt x="0" y="508"/>
                  </a:cubicBezTo>
                  <a:cubicBezTo>
                    <a:pt x="23" y="788"/>
                    <a:pt x="235" y="923"/>
                    <a:pt x="449" y="923"/>
                  </a:cubicBezTo>
                  <a:cubicBezTo>
                    <a:pt x="682" y="923"/>
                    <a:pt x="917" y="764"/>
                    <a:pt x="917" y="461"/>
                  </a:cubicBezTo>
                  <a:cubicBezTo>
                    <a:pt x="917" y="159"/>
                    <a:pt x="684"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3" name="Google Shape;8753;p8"/>
            <p:cNvSpPr/>
            <p:nvPr/>
          </p:nvSpPr>
          <p:spPr>
            <a:xfrm>
              <a:off x="4240800" y="1304450"/>
              <a:ext cx="27300" cy="23025"/>
            </a:xfrm>
            <a:custGeom>
              <a:rect b="b" l="l" r="r" t="t"/>
              <a:pathLst>
                <a:path extrusionOk="0" h="921" w="1092">
                  <a:moveTo>
                    <a:pt x="464" y="0"/>
                  </a:moveTo>
                  <a:cubicBezTo>
                    <a:pt x="212" y="0"/>
                    <a:pt x="20" y="210"/>
                    <a:pt x="20" y="453"/>
                  </a:cubicBezTo>
                  <a:lnTo>
                    <a:pt x="8" y="441"/>
                  </a:lnTo>
                  <a:lnTo>
                    <a:pt x="8" y="441"/>
                  </a:lnTo>
                  <a:cubicBezTo>
                    <a:pt x="0" y="730"/>
                    <a:pt x="231" y="921"/>
                    <a:pt x="473" y="921"/>
                  </a:cubicBezTo>
                  <a:cubicBezTo>
                    <a:pt x="581" y="921"/>
                    <a:pt x="690" y="883"/>
                    <a:pt x="782" y="798"/>
                  </a:cubicBezTo>
                  <a:cubicBezTo>
                    <a:pt x="1092" y="513"/>
                    <a:pt x="889" y="1"/>
                    <a:pt x="485" y="1"/>
                  </a:cubicBezTo>
                  <a:cubicBezTo>
                    <a:pt x="478" y="0"/>
                    <a:pt x="47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4" name="Google Shape;8754;p8"/>
            <p:cNvSpPr/>
            <p:nvPr/>
          </p:nvSpPr>
          <p:spPr>
            <a:xfrm>
              <a:off x="4241000" y="2133400"/>
              <a:ext cx="19675" cy="20300"/>
            </a:xfrm>
            <a:custGeom>
              <a:rect b="b" l="l" r="r" t="t"/>
              <a:pathLst>
                <a:path extrusionOk="0" h="812" w="787">
                  <a:moveTo>
                    <a:pt x="474" y="0"/>
                  </a:moveTo>
                  <a:cubicBezTo>
                    <a:pt x="240" y="0"/>
                    <a:pt x="20" y="177"/>
                    <a:pt x="12" y="454"/>
                  </a:cubicBezTo>
                  <a:lnTo>
                    <a:pt x="0" y="454"/>
                  </a:lnTo>
                  <a:cubicBezTo>
                    <a:pt x="0" y="597"/>
                    <a:pt x="72" y="728"/>
                    <a:pt x="191" y="811"/>
                  </a:cubicBezTo>
                  <a:lnTo>
                    <a:pt x="786" y="121"/>
                  </a:lnTo>
                  <a:cubicBezTo>
                    <a:pt x="692" y="38"/>
                    <a:pt x="582" y="0"/>
                    <a:pt x="4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5" name="Google Shape;8755;p8"/>
            <p:cNvSpPr/>
            <p:nvPr/>
          </p:nvSpPr>
          <p:spPr>
            <a:xfrm>
              <a:off x="4206175" y="2167650"/>
              <a:ext cx="22050" cy="22350"/>
            </a:xfrm>
            <a:custGeom>
              <a:rect b="b" l="l" r="r" t="t"/>
              <a:pathLst>
                <a:path extrusionOk="0" h="894" w="882">
                  <a:moveTo>
                    <a:pt x="465" y="1"/>
                  </a:moveTo>
                  <a:cubicBezTo>
                    <a:pt x="215" y="1"/>
                    <a:pt x="0" y="203"/>
                    <a:pt x="0" y="465"/>
                  </a:cubicBezTo>
                  <a:cubicBezTo>
                    <a:pt x="0" y="477"/>
                    <a:pt x="0" y="489"/>
                    <a:pt x="0" y="501"/>
                  </a:cubicBezTo>
                  <a:lnTo>
                    <a:pt x="12" y="465"/>
                  </a:lnTo>
                  <a:cubicBezTo>
                    <a:pt x="12" y="668"/>
                    <a:pt x="155" y="846"/>
                    <a:pt x="346" y="894"/>
                  </a:cubicBezTo>
                  <a:lnTo>
                    <a:pt x="465" y="763"/>
                  </a:lnTo>
                  <a:lnTo>
                    <a:pt x="727" y="465"/>
                  </a:lnTo>
                  <a:lnTo>
                    <a:pt x="881" y="275"/>
                  </a:lnTo>
                  <a:cubicBezTo>
                    <a:pt x="810" y="108"/>
                    <a:pt x="643"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6" name="Google Shape;8756;p8"/>
            <p:cNvSpPr/>
            <p:nvPr/>
          </p:nvSpPr>
          <p:spPr>
            <a:xfrm>
              <a:off x="4206175" y="2099975"/>
              <a:ext cx="19950" cy="19950"/>
            </a:xfrm>
            <a:custGeom>
              <a:rect b="b" l="l" r="r" t="t"/>
              <a:pathLst>
                <a:path extrusionOk="0" h="798" w="798">
                  <a:moveTo>
                    <a:pt x="382" y="0"/>
                  </a:moveTo>
                  <a:cubicBezTo>
                    <a:pt x="194" y="0"/>
                    <a:pt x="12" y="123"/>
                    <a:pt x="12" y="398"/>
                  </a:cubicBezTo>
                  <a:cubicBezTo>
                    <a:pt x="0" y="410"/>
                    <a:pt x="0" y="422"/>
                    <a:pt x="12" y="434"/>
                  </a:cubicBezTo>
                  <a:lnTo>
                    <a:pt x="12" y="410"/>
                  </a:lnTo>
                  <a:cubicBezTo>
                    <a:pt x="12" y="677"/>
                    <a:pt x="191" y="798"/>
                    <a:pt x="378" y="798"/>
                  </a:cubicBezTo>
                  <a:cubicBezTo>
                    <a:pt x="583" y="798"/>
                    <a:pt x="798" y="653"/>
                    <a:pt x="798" y="398"/>
                  </a:cubicBezTo>
                  <a:cubicBezTo>
                    <a:pt x="798" y="144"/>
                    <a:pt x="586"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7" name="Google Shape;8757;p8"/>
            <p:cNvSpPr/>
            <p:nvPr/>
          </p:nvSpPr>
          <p:spPr>
            <a:xfrm>
              <a:off x="4206275" y="2029550"/>
              <a:ext cx="27000" cy="23150"/>
            </a:xfrm>
            <a:custGeom>
              <a:rect b="b" l="l" r="r" t="t"/>
              <a:pathLst>
                <a:path extrusionOk="0" h="926" w="1080">
                  <a:moveTo>
                    <a:pt x="472" y="0"/>
                  </a:moveTo>
                  <a:cubicBezTo>
                    <a:pt x="211" y="0"/>
                    <a:pt x="8" y="203"/>
                    <a:pt x="8" y="465"/>
                  </a:cubicBezTo>
                  <a:cubicBezTo>
                    <a:pt x="0" y="739"/>
                    <a:pt x="226" y="925"/>
                    <a:pt x="462" y="925"/>
                  </a:cubicBezTo>
                  <a:cubicBezTo>
                    <a:pt x="575" y="925"/>
                    <a:pt x="690" y="882"/>
                    <a:pt x="782" y="786"/>
                  </a:cubicBezTo>
                  <a:cubicBezTo>
                    <a:pt x="1080" y="500"/>
                    <a:pt x="877"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8" name="Google Shape;8758;p8"/>
            <p:cNvSpPr/>
            <p:nvPr/>
          </p:nvSpPr>
          <p:spPr>
            <a:xfrm>
              <a:off x="4206475" y="1960275"/>
              <a:ext cx="22625" cy="23075"/>
            </a:xfrm>
            <a:custGeom>
              <a:rect b="b" l="l" r="r" t="t"/>
              <a:pathLst>
                <a:path extrusionOk="0" h="923" w="905">
                  <a:moveTo>
                    <a:pt x="417" y="0"/>
                  </a:moveTo>
                  <a:cubicBezTo>
                    <a:pt x="203" y="0"/>
                    <a:pt x="0" y="140"/>
                    <a:pt x="0" y="462"/>
                  </a:cubicBezTo>
                  <a:cubicBezTo>
                    <a:pt x="0" y="783"/>
                    <a:pt x="203" y="923"/>
                    <a:pt x="417" y="923"/>
                  </a:cubicBezTo>
                  <a:cubicBezTo>
                    <a:pt x="654" y="923"/>
                    <a:pt x="905" y="750"/>
                    <a:pt x="905" y="462"/>
                  </a:cubicBezTo>
                  <a:cubicBezTo>
                    <a:pt x="905" y="173"/>
                    <a:pt x="654"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59" name="Google Shape;8759;p8"/>
            <p:cNvSpPr/>
            <p:nvPr/>
          </p:nvSpPr>
          <p:spPr>
            <a:xfrm>
              <a:off x="4206275" y="1891425"/>
              <a:ext cx="27000" cy="23000"/>
            </a:xfrm>
            <a:custGeom>
              <a:rect b="b" l="l" r="r" t="t"/>
              <a:pathLst>
                <a:path extrusionOk="0" h="920" w="1080">
                  <a:moveTo>
                    <a:pt x="472" y="1"/>
                  </a:moveTo>
                  <a:cubicBezTo>
                    <a:pt x="211" y="1"/>
                    <a:pt x="8" y="203"/>
                    <a:pt x="8" y="453"/>
                  </a:cubicBezTo>
                  <a:cubicBezTo>
                    <a:pt x="0" y="736"/>
                    <a:pt x="228" y="920"/>
                    <a:pt x="464" y="920"/>
                  </a:cubicBezTo>
                  <a:cubicBezTo>
                    <a:pt x="576" y="920"/>
                    <a:pt x="690" y="879"/>
                    <a:pt x="782" y="787"/>
                  </a:cubicBezTo>
                  <a:cubicBezTo>
                    <a:pt x="1080" y="501"/>
                    <a:pt x="877" y="1"/>
                    <a:pt x="4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0" name="Google Shape;8760;p8"/>
            <p:cNvSpPr/>
            <p:nvPr/>
          </p:nvSpPr>
          <p:spPr>
            <a:xfrm>
              <a:off x="4206275" y="1822375"/>
              <a:ext cx="27000" cy="23000"/>
            </a:xfrm>
            <a:custGeom>
              <a:rect b="b" l="l" r="r" t="t"/>
              <a:pathLst>
                <a:path extrusionOk="0" h="920" w="1080">
                  <a:moveTo>
                    <a:pt x="472" y="1"/>
                  </a:moveTo>
                  <a:cubicBezTo>
                    <a:pt x="211" y="1"/>
                    <a:pt x="8" y="203"/>
                    <a:pt x="8" y="453"/>
                  </a:cubicBezTo>
                  <a:cubicBezTo>
                    <a:pt x="0" y="736"/>
                    <a:pt x="228" y="920"/>
                    <a:pt x="464" y="920"/>
                  </a:cubicBezTo>
                  <a:cubicBezTo>
                    <a:pt x="576" y="920"/>
                    <a:pt x="690" y="878"/>
                    <a:pt x="782" y="786"/>
                  </a:cubicBezTo>
                  <a:cubicBezTo>
                    <a:pt x="1080" y="501"/>
                    <a:pt x="877" y="1"/>
                    <a:pt x="4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1" name="Google Shape;8761;p8"/>
            <p:cNvSpPr/>
            <p:nvPr/>
          </p:nvSpPr>
          <p:spPr>
            <a:xfrm>
              <a:off x="4206175" y="1754650"/>
              <a:ext cx="19950" cy="19950"/>
            </a:xfrm>
            <a:custGeom>
              <a:rect b="b" l="l" r="r" t="t"/>
              <a:pathLst>
                <a:path extrusionOk="0" h="798" w="798">
                  <a:moveTo>
                    <a:pt x="378" y="0"/>
                  </a:moveTo>
                  <a:cubicBezTo>
                    <a:pt x="191" y="0"/>
                    <a:pt x="12" y="121"/>
                    <a:pt x="12" y="388"/>
                  </a:cubicBezTo>
                  <a:cubicBezTo>
                    <a:pt x="0" y="400"/>
                    <a:pt x="0" y="424"/>
                    <a:pt x="12" y="436"/>
                  </a:cubicBezTo>
                  <a:lnTo>
                    <a:pt x="12" y="400"/>
                  </a:lnTo>
                  <a:cubicBezTo>
                    <a:pt x="12" y="674"/>
                    <a:pt x="194" y="798"/>
                    <a:pt x="382" y="798"/>
                  </a:cubicBezTo>
                  <a:cubicBezTo>
                    <a:pt x="586" y="798"/>
                    <a:pt x="798" y="653"/>
                    <a:pt x="798" y="400"/>
                  </a:cubicBezTo>
                  <a:cubicBezTo>
                    <a:pt x="798" y="145"/>
                    <a:pt x="583"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2" name="Google Shape;8762;p8"/>
            <p:cNvSpPr/>
            <p:nvPr/>
          </p:nvSpPr>
          <p:spPr>
            <a:xfrm>
              <a:off x="4206250" y="1683975"/>
              <a:ext cx="27025" cy="23225"/>
            </a:xfrm>
            <a:custGeom>
              <a:rect b="b" l="l" r="r" t="t"/>
              <a:pathLst>
                <a:path extrusionOk="0" h="929" w="1081">
                  <a:moveTo>
                    <a:pt x="473" y="0"/>
                  </a:moveTo>
                  <a:cubicBezTo>
                    <a:pt x="212" y="0"/>
                    <a:pt x="9" y="215"/>
                    <a:pt x="9" y="465"/>
                  </a:cubicBezTo>
                  <a:cubicBezTo>
                    <a:pt x="1" y="741"/>
                    <a:pt x="232" y="929"/>
                    <a:pt x="470" y="929"/>
                  </a:cubicBezTo>
                  <a:cubicBezTo>
                    <a:pt x="580" y="929"/>
                    <a:pt x="693" y="888"/>
                    <a:pt x="783" y="798"/>
                  </a:cubicBezTo>
                  <a:cubicBezTo>
                    <a:pt x="1081" y="512"/>
                    <a:pt x="878" y="12"/>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3" name="Google Shape;8763;p8"/>
            <p:cNvSpPr/>
            <p:nvPr/>
          </p:nvSpPr>
          <p:spPr>
            <a:xfrm>
              <a:off x="4206175" y="1614900"/>
              <a:ext cx="27100" cy="23150"/>
            </a:xfrm>
            <a:custGeom>
              <a:rect b="b" l="l" r="r" t="t"/>
              <a:pathLst>
                <a:path extrusionOk="0" h="926" w="1084">
                  <a:moveTo>
                    <a:pt x="465" y="1"/>
                  </a:moveTo>
                  <a:cubicBezTo>
                    <a:pt x="215" y="1"/>
                    <a:pt x="0" y="203"/>
                    <a:pt x="0" y="465"/>
                  </a:cubicBezTo>
                  <a:cubicBezTo>
                    <a:pt x="0" y="477"/>
                    <a:pt x="0" y="489"/>
                    <a:pt x="0" y="501"/>
                  </a:cubicBezTo>
                  <a:lnTo>
                    <a:pt x="12" y="465"/>
                  </a:lnTo>
                  <a:cubicBezTo>
                    <a:pt x="12" y="739"/>
                    <a:pt x="235" y="926"/>
                    <a:pt x="472" y="926"/>
                  </a:cubicBezTo>
                  <a:cubicBezTo>
                    <a:pt x="585" y="926"/>
                    <a:pt x="702" y="883"/>
                    <a:pt x="798" y="787"/>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4" name="Google Shape;8764;p8"/>
            <p:cNvSpPr/>
            <p:nvPr/>
          </p:nvSpPr>
          <p:spPr>
            <a:xfrm>
              <a:off x="4206175" y="1545850"/>
              <a:ext cx="27100" cy="23025"/>
            </a:xfrm>
            <a:custGeom>
              <a:rect b="b" l="l" r="r" t="t"/>
              <a:pathLst>
                <a:path extrusionOk="0" h="921" w="1084">
                  <a:moveTo>
                    <a:pt x="444" y="0"/>
                  </a:moveTo>
                  <a:cubicBezTo>
                    <a:pt x="203" y="0"/>
                    <a:pt x="12" y="198"/>
                    <a:pt x="0" y="441"/>
                  </a:cubicBezTo>
                  <a:cubicBezTo>
                    <a:pt x="0" y="453"/>
                    <a:pt x="0" y="477"/>
                    <a:pt x="0" y="489"/>
                  </a:cubicBezTo>
                  <a:lnTo>
                    <a:pt x="12" y="465"/>
                  </a:lnTo>
                  <a:cubicBezTo>
                    <a:pt x="12" y="739"/>
                    <a:pt x="236" y="920"/>
                    <a:pt x="472" y="920"/>
                  </a:cubicBezTo>
                  <a:cubicBezTo>
                    <a:pt x="586" y="920"/>
                    <a:pt x="702" y="879"/>
                    <a:pt x="798" y="787"/>
                  </a:cubicBezTo>
                  <a:cubicBezTo>
                    <a:pt x="1084" y="489"/>
                    <a:pt x="881" y="1"/>
                    <a:pt x="465" y="1"/>
                  </a:cubicBezTo>
                  <a:cubicBezTo>
                    <a:pt x="458" y="0"/>
                    <a:pt x="45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5" name="Google Shape;8765;p8"/>
            <p:cNvSpPr/>
            <p:nvPr/>
          </p:nvSpPr>
          <p:spPr>
            <a:xfrm>
              <a:off x="4206250" y="1476800"/>
              <a:ext cx="27025" cy="23250"/>
            </a:xfrm>
            <a:custGeom>
              <a:rect b="b" l="l" r="r" t="t"/>
              <a:pathLst>
                <a:path extrusionOk="0" h="930" w="1081">
                  <a:moveTo>
                    <a:pt x="473" y="0"/>
                  </a:moveTo>
                  <a:cubicBezTo>
                    <a:pt x="212" y="0"/>
                    <a:pt x="9" y="215"/>
                    <a:pt x="9" y="465"/>
                  </a:cubicBezTo>
                  <a:cubicBezTo>
                    <a:pt x="1" y="741"/>
                    <a:pt x="232" y="929"/>
                    <a:pt x="470" y="929"/>
                  </a:cubicBezTo>
                  <a:cubicBezTo>
                    <a:pt x="580" y="929"/>
                    <a:pt x="693" y="889"/>
                    <a:pt x="783" y="798"/>
                  </a:cubicBezTo>
                  <a:cubicBezTo>
                    <a:pt x="1081" y="501"/>
                    <a:pt x="878" y="12"/>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6" name="Google Shape;8766;p8"/>
            <p:cNvSpPr/>
            <p:nvPr/>
          </p:nvSpPr>
          <p:spPr>
            <a:xfrm>
              <a:off x="4206175" y="1407750"/>
              <a:ext cx="27100" cy="23000"/>
            </a:xfrm>
            <a:custGeom>
              <a:rect b="b" l="l" r="r" t="t"/>
              <a:pathLst>
                <a:path extrusionOk="0" h="920" w="1084">
                  <a:moveTo>
                    <a:pt x="465" y="0"/>
                  </a:moveTo>
                  <a:cubicBezTo>
                    <a:pt x="215" y="0"/>
                    <a:pt x="12" y="191"/>
                    <a:pt x="0" y="441"/>
                  </a:cubicBezTo>
                  <a:cubicBezTo>
                    <a:pt x="0" y="453"/>
                    <a:pt x="0" y="476"/>
                    <a:pt x="0" y="488"/>
                  </a:cubicBezTo>
                  <a:lnTo>
                    <a:pt x="12" y="465"/>
                  </a:lnTo>
                  <a:cubicBezTo>
                    <a:pt x="12" y="739"/>
                    <a:pt x="236" y="920"/>
                    <a:pt x="472" y="920"/>
                  </a:cubicBezTo>
                  <a:cubicBezTo>
                    <a:pt x="586" y="920"/>
                    <a:pt x="702" y="878"/>
                    <a:pt x="798" y="786"/>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7" name="Google Shape;8767;p8"/>
            <p:cNvSpPr/>
            <p:nvPr/>
          </p:nvSpPr>
          <p:spPr>
            <a:xfrm>
              <a:off x="4206275" y="1338675"/>
              <a:ext cx="27000" cy="23150"/>
            </a:xfrm>
            <a:custGeom>
              <a:rect b="b" l="l" r="r" t="t"/>
              <a:pathLst>
                <a:path extrusionOk="0" h="926" w="1080">
                  <a:moveTo>
                    <a:pt x="472" y="1"/>
                  </a:moveTo>
                  <a:cubicBezTo>
                    <a:pt x="211" y="1"/>
                    <a:pt x="8" y="203"/>
                    <a:pt x="8" y="465"/>
                  </a:cubicBezTo>
                  <a:lnTo>
                    <a:pt x="8" y="453"/>
                  </a:lnTo>
                  <a:lnTo>
                    <a:pt x="8" y="453"/>
                  </a:lnTo>
                  <a:cubicBezTo>
                    <a:pt x="0" y="736"/>
                    <a:pt x="227" y="925"/>
                    <a:pt x="464" y="925"/>
                  </a:cubicBezTo>
                  <a:cubicBezTo>
                    <a:pt x="576" y="925"/>
                    <a:pt x="690" y="883"/>
                    <a:pt x="782" y="787"/>
                  </a:cubicBezTo>
                  <a:cubicBezTo>
                    <a:pt x="1080" y="501"/>
                    <a:pt x="877" y="1"/>
                    <a:pt x="47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8" name="Google Shape;8768;p8"/>
            <p:cNvSpPr/>
            <p:nvPr/>
          </p:nvSpPr>
          <p:spPr>
            <a:xfrm>
              <a:off x="4171950" y="2203375"/>
              <a:ext cx="22925" cy="21750"/>
            </a:xfrm>
            <a:custGeom>
              <a:rect b="b" l="l" r="r" t="t"/>
              <a:pathLst>
                <a:path extrusionOk="0" h="870" w="917">
                  <a:moveTo>
                    <a:pt x="454" y="1"/>
                  </a:moveTo>
                  <a:cubicBezTo>
                    <a:pt x="236" y="1"/>
                    <a:pt x="19" y="143"/>
                    <a:pt x="0" y="427"/>
                  </a:cubicBezTo>
                  <a:lnTo>
                    <a:pt x="0" y="427"/>
                  </a:lnTo>
                  <a:cubicBezTo>
                    <a:pt x="0" y="424"/>
                    <a:pt x="0" y="421"/>
                    <a:pt x="0" y="417"/>
                  </a:cubicBezTo>
                  <a:lnTo>
                    <a:pt x="0" y="429"/>
                  </a:lnTo>
                  <a:cubicBezTo>
                    <a:pt x="0" y="429"/>
                    <a:pt x="0" y="428"/>
                    <a:pt x="0" y="427"/>
                  </a:cubicBezTo>
                  <a:lnTo>
                    <a:pt x="0" y="427"/>
                  </a:lnTo>
                  <a:cubicBezTo>
                    <a:pt x="6" y="673"/>
                    <a:pt x="206" y="870"/>
                    <a:pt x="452" y="870"/>
                  </a:cubicBezTo>
                  <a:cubicBezTo>
                    <a:pt x="488" y="870"/>
                    <a:pt x="524" y="858"/>
                    <a:pt x="548" y="858"/>
                  </a:cubicBezTo>
                  <a:lnTo>
                    <a:pt x="917" y="429"/>
                  </a:lnTo>
                  <a:cubicBezTo>
                    <a:pt x="893" y="143"/>
                    <a:pt x="673"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69" name="Google Shape;8769;p8"/>
            <p:cNvSpPr/>
            <p:nvPr/>
          </p:nvSpPr>
          <p:spPr>
            <a:xfrm>
              <a:off x="4171650" y="2134500"/>
              <a:ext cx="19950" cy="19950"/>
            </a:xfrm>
            <a:custGeom>
              <a:rect b="b" l="l" r="r" t="t"/>
              <a:pathLst>
                <a:path extrusionOk="0" h="798" w="798">
                  <a:moveTo>
                    <a:pt x="382" y="0"/>
                  </a:moveTo>
                  <a:cubicBezTo>
                    <a:pt x="193" y="0"/>
                    <a:pt x="12" y="124"/>
                    <a:pt x="12" y="398"/>
                  </a:cubicBezTo>
                  <a:cubicBezTo>
                    <a:pt x="0" y="410"/>
                    <a:pt x="0" y="422"/>
                    <a:pt x="12" y="434"/>
                  </a:cubicBezTo>
                  <a:lnTo>
                    <a:pt x="12" y="410"/>
                  </a:lnTo>
                  <a:cubicBezTo>
                    <a:pt x="12" y="677"/>
                    <a:pt x="191" y="798"/>
                    <a:pt x="378" y="798"/>
                  </a:cubicBezTo>
                  <a:cubicBezTo>
                    <a:pt x="583" y="798"/>
                    <a:pt x="798" y="653"/>
                    <a:pt x="798" y="398"/>
                  </a:cubicBezTo>
                  <a:cubicBezTo>
                    <a:pt x="798" y="145"/>
                    <a:pt x="586"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0" name="Google Shape;8770;p8"/>
            <p:cNvSpPr/>
            <p:nvPr/>
          </p:nvSpPr>
          <p:spPr>
            <a:xfrm>
              <a:off x="4171725" y="2064075"/>
              <a:ext cx="27025" cy="23000"/>
            </a:xfrm>
            <a:custGeom>
              <a:rect b="b" l="l" r="r" t="t"/>
              <a:pathLst>
                <a:path extrusionOk="0" h="920" w="1081">
                  <a:moveTo>
                    <a:pt x="473" y="0"/>
                  </a:moveTo>
                  <a:cubicBezTo>
                    <a:pt x="211" y="0"/>
                    <a:pt x="9" y="203"/>
                    <a:pt x="9" y="465"/>
                  </a:cubicBezTo>
                  <a:lnTo>
                    <a:pt x="9" y="453"/>
                  </a:lnTo>
                  <a:lnTo>
                    <a:pt x="9" y="453"/>
                  </a:lnTo>
                  <a:cubicBezTo>
                    <a:pt x="1" y="736"/>
                    <a:pt x="228" y="920"/>
                    <a:pt x="465" y="920"/>
                  </a:cubicBezTo>
                  <a:cubicBezTo>
                    <a:pt x="577" y="920"/>
                    <a:pt x="691" y="878"/>
                    <a:pt x="783" y="786"/>
                  </a:cubicBezTo>
                  <a:cubicBezTo>
                    <a:pt x="1081" y="501"/>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1" name="Google Shape;8771;p8"/>
            <p:cNvSpPr/>
            <p:nvPr/>
          </p:nvSpPr>
          <p:spPr>
            <a:xfrm>
              <a:off x="4171950" y="1994725"/>
              <a:ext cx="26800" cy="23300"/>
            </a:xfrm>
            <a:custGeom>
              <a:rect b="b" l="l" r="r" t="t"/>
              <a:pathLst>
                <a:path extrusionOk="0" h="932" w="1072">
                  <a:moveTo>
                    <a:pt x="452" y="0"/>
                  </a:moveTo>
                  <a:cubicBezTo>
                    <a:pt x="202" y="0"/>
                    <a:pt x="0" y="215"/>
                    <a:pt x="0" y="465"/>
                  </a:cubicBezTo>
                  <a:cubicBezTo>
                    <a:pt x="0" y="747"/>
                    <a:pt x="225" y="931"/>
                    <a:pt x="462" y="931"/>
                  </a:cubicBezTo>
                  <a:cubicBezTo>
                    <a:pt x="575" y="931"/>
                    <a:pt x="690" y="890"/>
                    <a:pt x="786" y="798"/>
                  </a:cubicBezTo>
                  <a:cubicBezTo>
                    <a:pt x="1072" y="500"/>
                    <a:pt x="86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2" name="Google Shape;8772;p8"/>
            <p:cNvSpPr/>
            <p:nvPr/>
          </p:nvSpPr>
          <p:spPr>
            <a:xfrm>
              <a:off x="4171650" y="1927100"/>
              <a:ext cx="20250" cy="20250"/>
            </a:xfrm>
            <a:custGeom>
              <a:rect b="b" l="l" r="r" t="t"/>
              <a:pathLst>
                <a:path extrusionOk="0" h="810" w="810">
                  <a:moveTo>
                    <a:pt x="12" y="407"/>
                  </a:moveTo>
                  <a:cubicBezTo>
                    <a:pt x="0" y="419"/>
                    <a:pt x="0" y="431"/>
                    <a:pt x="12" y="443"/>
                  </a:cubicBezTo>
                  <a:lnTo>
                    <a:pt x="12" y="407"/>
                  </a:lnTo>
                  <a:close/>
                  <a:moveTo>
                    <a:pt x="388" y="1"/>
                  </a:moveTo>
                  <a:cubicBezTo>
                    <a:pt x="196" y="1"/>
                    <a:pt x="12" y="127"/>
                    <a:pt x="12" y="407"/>
                  </a:cubicBezTo>
                  <a:cubicBezTo>
                    <a:pt x="12" y="684"/>
                    <a:pt x="198" y="810"/>
                    <a:pt x="391" y="810"/>
                  </a:cubicBezTo>
                  <a:cubicBezTo>
                    <a:pt x="597" y="810"/>
                    <a:pt x="810" y="666"/>
                    <a:pt x="810" y="407"/>
                  </a:cubicBezTo>
                  <a:cubicBezTo>
                    <a:pt x="810" y="148"/>
                    <a:pt x="595"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3" name="Google Shape;8773;p8"/>
            <p:cNvSpPr/>
            <p:nvPr/>
          </p:nvSpPr>
          <p:spPr>
            <a:xfrm>
              <a:off x="4171150" y="1857500"/>
              <a:ext cx="23725" cy="23350"/>
            </a:xfrm>
            <a:custGeom>
              <a:rect b="b" l="l" r="r" t="t"/>
              <a:pathLst>
                <a:path extrusionOk="0" h="934" w="949">
                  <a:moveTo>
                    <a:pt x="486" y="1"/>
                  </a:moveTo>
                  <a:cubicBezTo>
                    <a:pt x="267" y="1"/>
                    <a:pt x="50" y="143"/>
                    <a:pt x="32" y="429"/>
                  </a:cubicBezTo>
                  <a:cubicBezTo>
                    <a:pt x="0" y="755"/>
                    <a:pt x="249" y="933"/>
                    <a:pt x="496" y="933"/>
                  </a:cubicBezTo>
                  <a:cubicBezTo>
                    <a:pt x="709" y="933"/>
                    <a:pt x="921" y="800"/>
                    <a:pt x="949" y="513"/>
                  </a:cubicBezTo>
                  <a:cubicBezTo>
                    <a:pt x="949" y="489"/>
                    <a:pt x="949" y="453"/>
                    <a:pt x="949" y="429"/>
                  </a:cubicBezTo>
                  <a:cubicBezTo>
                    <a:pt x="925" y="143"/>
                    <a:pt x="705" y="1"/>
                    <a:pt x="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4" name="Google Shape;8774;p8"/>
            <p:cNvSpPr/>
            <p:nvPr/>
          </p:nvSpPr>
          <p:spPr>
            <a:xfrm>
              <a:off x="4171650" y="1787550"/>
              <a:ext cx="27100" cy="23150"/>
            </a:xfrm>
            <a:custGeom>
              <a:rect b="b" l="l" r="r" t="t"/>
              <a:pathLst>
                <a:path extrusionOk="0" h="926" w="1084">
                  <a:moveTo>
                    <a:pt x="464" y="1"/>
                  </a:moveTo>
                  <a:cubicBezTo>
                    <a:pt x="214" y="1"/>
                    <a:pt x="0" y="215"/>
                    <a:pt x="12" y="465"/>
                  </a:cubicBezTo>
                  <a:cubicBezTo>
                    <a:pt x="12" y="739"/>
                    <a:pt x="235" y="925"/>
                    <a:pt x="472" y="925"/>
                  </a:cubicBezTo>
                  <a:cubicBezTo>
                    <a:pt x="585" y="925"/>
                    <a:pt x="702" y="883"/>
                    <a:pt x="798" y="786"/>
                  </a:cubicBezTo>
                  <a:cubicBezTo>
                    <a:pt x="1084" y="501"/>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5" name="Google Shape;8775;p8"/>
            <p:cNvSpPr/>
            <p:nvPr/>
          </p:nvSpPr>
          <p:spPr>
            <a:xfrm>
              <a:off x="4171650" y="1720125"/>
              <a:ext cx="19950" cy="19950"/>
            </a:xfrm>
            <a:custGeom>
              <a:rect b="b" l="l" r="r" t="t"/>
              <a:pathLst>
                <a:path extrusionOk="0" h="798" w="798">
                  <a:moveTo>
                    <a:pt x="378" y="0"/>
                  </a:moveTo>
                  <a:cubicBezTo>
                    <a:pt x="191" y="0"/>
                    <a:pt x="12" y="121"/>
                    <a:pt x="12" y="388"/>
                  </a:cubicBezTo>
                  <a:cubicBezTo>
                    <a:pt x="0" y="400"/>
                    <a:pt x="0" y="423"/>
                    <a:pt x="12" y="435"/>
                  </a:cubicBezTo>
                  <a:lnTo>
                    <a:pt x="12" y="400"/>
                  </a:lnTo>
                  <a:cubicBezTo>
                    <a:pt x="12" y="674"/>
                    <a:pt x="193" y="798"/>
                    <a:pt x="382" y="798"/>
                  </a:cubicBezTo>
                  <a:cubicBezTo>
                    <a:pt x="586" y="798"/>
                    <a:pt x="798" y="653"/>
                    <a:pt x="798" y="400"/>
                  </a:cubicBezTo>
                  <a:cubicBezTo>
                    <a:pt x="798" y="145"/>
                    <a:pt x="583"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6" name="Google Shape;8776;p8"/>
            <p:cNvSpPr/>
            <p:nvPr/>
          </p:nvSpPr>
          <p:spPr>
            <a:xfrm>
              <a:off x="4171150" y="1650325"/>
              <a:ext cx="23725" cy="23225"/>
            </a:xfrm>
            <a:custGeom>
              <a:rect b="b" l="l" r="r" t="t"/>
              <a:pathLst>
                <a:path extrusionOk="0" h="929" w="949">
                  <a:moveTo>
                    <a:pt x="486" y="1"/>
                  </a:moveTo>
                  <a:cubicBezTo>
                    <a:pt x="267" y="1"/>
                    <a:pt x="50" y="144"/>
                    <a:pt x="32" y="429"/>
                  </a:cubicBezTo>
                  <a:cubicBezTo>
                    <a:pt x="0" y="754"/>
                    <a:pt x="247" y="929"/>
                    <a:pt x="493" y="929"/>
                  </a:cubicBezTo>
                  <a:cubicBezTo>
                    <a:pt x="707" y="929"/>
                    <a:pt x="921" y="796"/>
                    <a:pt x="949" y="513"/>
                  </a:cubicBezTo>
                  <a:cubicBezTo>
                    <a:pt x="949" y="489"/>
                    <a:pt x="949" y="453"/>
                    <a:pt x="949" y="429"/>
                  </a:cubicBezTo>
                  <a:cubicBezTo>
                    <a:pt x="925" y="144"/>
                    <a:pt x="705" y="1"/>
                    <a:pt x="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7" name="Google Shape;8777;p8"/>
            <p:cNvSpPr/>
            <p:nvPr/>
          </p:nvSpPr>
          <p:spPr>
            <a:xfrm>
              <a:off x="4171650" y="1580375"/>
              <a:ext cx="27100" cy="23150"/>
            </a:xfrm>
            <a:custGeom>
              <a:rect b="b" l="l" r="r" t="t"/>
              <a:pathLst>
                <a:path extrusionOk="0" h="926" w="1084">
                  <a:moveTo>
                    <a:pt x="464" y="1"/>
                  </a:moveTo>
                  <a:cubicBezTo>
                    <a:pt x="214" y="1"/>
                    <a:pt x="12" y="203"/>
                    <a:pt x="0" y="453"/>
                  </a:cubicBezTo>
                  <a:cubicBezTo>
                    <a:pt x="0" y="465"/>
                    <a:pt x="0" y="477"/>
                    <a:pt x="0" y="489"/>
                  </a:cubicBezTo>
                  <a:lnTo>
                    <a:pt x="12" y="465"/>
                  </a:lnTo>
                  <a:cubicBezTo>
                    <a:pt x="12" y="739"/>
                    <a:pt x="235" y="926"/>
                    <a:pt x="472" y="926"/>
                  </a:cubicBezTo>
                  <a:cubicBezTo>
                    <a:pt x="585" y="926"/>
                    <a:pt x="702" y="883"/>
                    <a:pt x="798" y="787"/>
                  </a:cubicBezTo>
                  <a:cubicBezTo>
                    <a:pt x="1084" y="501"/>
                    <a:pt x="881"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8" name="Google Shape;8778;p8"/>
            <p:cNvSpPr/>
            <p:nvPr/>
          </p:nvSpPr>
          <p:spPr>
            <a:xfrm>
              <a:off x="4171150" y="1512225"/>
              <a:ext cx="23725" cy="23225"/>
            </a:xfrm>
            <a:custGeom>
              <a:rect b="b" l="l" r="r" t="t"/>
              <a:pathLst>
                <a:path extrusionOk="0" h="929" w="949">
                  <a:moveTo>
                    <a:pt x="486" y="0"/>
                  </a:moveTo>
                  <a:cubicBezTo>
                    <a:pt x="267" y="0"/>
                    <a:pt x="50" y="143"/>
                    <a:pt x="32" y="429"/>
                  </a:cubicBezTo>
                  <a:cubicBezTo>
                    <a:pt x="0" y="753"/>
                    <a:pt x="247" y="928"/>
                    <a:pt x="493" y="928"/>
                  </a:cubicBezTo>
                  <a:cubicBezTo>
                    <a:pt x="707" y="928"/>
                    <a:pt x="921" y="795"/>
                    <a:pt x="949" y="512"/>
                  </a:cubicBezTo>
                  <a:cubicBezTo>
                    <a:pt x="949" y="477"/>
                    <a:pt x="949" y="453"/>
                    <a:pt x="949" y="429"/>
                  </a:cubicBezTo>
                  <a:cubicBezTo>
                    <a:pt x="925" y="143"/>
                    <a:pt x="705" y="0"/>
                    <a:pt x="4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79" name="Google Shape;8779;p8"/>
            <p:cNvSpPr/>
            <p:nvPr/>
          </p:nvSpPr>
          <p:spPr>
            <a:xfrm>
              <a:off x="4171650" y="1442275"/>
              <a:ext cx="27100" cy="23000"/>
            </a:xfrm>
            <a:custGeom>
              <a:rect b="b" l="l" r="r" t="t"/>
              <a:pathLst>
                <a:path extrusionOk="0" h="920" w="1084">
                  <a:moveTo>
                    <a:pt x="464" y="0"/>
                  </a:moveTo>
                  <a:cubicBezTo>
                    <a:pt x="214" y="0"/>
                    <a:pt x="0" y="203"/>
                    <a:pt x="0" y="465"/>
                  </a:cubicBezTo>
                  <a:lnTo>
                    <a:pt x="0" y="489"/>
                  </a:lnTo>
                  <a:lnTo>
                    <a:pt x="12" y="465"/>
                  </a:lnTo>
                  <a:cubicBezTo>
                    <a:pt x="12" y="739"/>
                    <a:pt x="236" y="920"/>
                    <a:pt x="472" y="920"/>
                  </a:cubicBezTo>
                  <a:cubicBezTo>
                    <a:pt x="585" y="920"/>
                    <a:pt x="702" y="879"/>
                    <a:pt x="798" y="786"/>
                  </a:cubicBezTo>
                  <a:cubicBezTo>
                    <a:pt x="1084" y="500"/>
                    <a:pt x="8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0" name="Google Shape;8780;p8"/>
            <p:cNvSpPr/>
            <p:nvPr/>
          </p:nvSpPr>
          <p:spPr>
            <a:xfrm>
              <a:off x="4171650" y="1373225"/>
              <a:ext cx="27100" cy="23000"/>
            </a:xfrm>
            <a:custGeom>
              <a:rect b="b" l="l" r="r" t="t"/>
              <a:pathLst>
                <a:path extrusionOk="0" h="920" w="1084">
                  <a:moveTo>
                    <a:pt x="464" y="0"/>
                  </a:moveTo>
                  <a:cubicBezTo>
                    <a:pt x="214" y="0"/>
                    <a:pt x="12" y="191"/>
                    <a:pt x="0" y="441"/>
                  </a:cubicBezTo>
                  <a:lnTo>
                    <a:pt x="0" y="488"/>
                  </a:lnTo>
                  <a:lnTo>
                    <a:pt x="12" y="464"/>
                  </a:lnTo>
                  <a:cubicBezTo>
                    <a:pt x="12" y="738"/>
                    <a:pt x="236" y="920"/>
                    <a:pt x="472" y="920"/>
                  </a:cubicBezTo>
                  <a:cubicBezTo>
                    <a:pt x="585" y="920"/>
                    <a:pt x="702" y="878"/>
                    <a:pt x="798" y="786"/>
                  </a:cubicBezTo>
                  <a:cubicBezTo>
                    <a:pt x="1084" y="500"/>
                    <a:pt x="881"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1" name="Google Shape;8781;p8"/>
            <p:cNvSpPr/>
            <p:nvPr/>
          </p:nvSpPr>
          <p:spPr>
            <a:xfrm>
              <a:off x="4171150" y="1304750"/>
              <a:ext cx="23725" cy="23350"/>
            </a:xfrm>
            <a:custGeom>
              <a:rect b="b" l="l" r="r" t="t"/>
              <a:pathLst>
                <a:path extrusionOk="0" h="934" w="949">
                  <a:moveTo>
                    <a:pt x="486" y="1"/>
                  </a:moveTo>
                  <a:cubicBezTo>
                    <a:pt x="267" y="1"/>
                    <a:pt x="50" y="144"/>
                    <a:pt x="32" y="429"/>
                  </a:cubicBezTo>
                  <a:cubicBezTo>
                    <a:pt x="0" y="755"/>
                    <a:pt x="249" y="933"/>
                    <a:pt x="496" y="933"/>
                  </a:cubicBezTo>
                  <a:cubicBezTo>
                    <a:pt x="709" y="933"/>
                    <a:pt x="921" y="800"/>
                    <a:pt x="949" y="513"/>
                  </a:cubicBezTo>
                  <a:cubicBezTo>
                    <a:pt x="949" y="489"/>
                    <a:pt x="949" y="453"/>
                    <a:pt x="949" y="429"/>
                  </a:cubicBezTo>
                  <a:cubicBezTo>
                    <a:pt x="925" y="144"/>
                    <a:pt x="705" y="1"/>
                    <a:pt x="4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2" name="Google Shape;8782;p8"/>
            <p:cNvSpPr/>
            <p:nvPr/>
          </p:nvSpPr>
          <p:spPr>
            <a:xfrm>
              <a:off x="4137400" y="2237000"/>
              <a:ext cx="27125" cy="23025"/>
            </a:xfrm>
            <a:custGeom>
              <a:rect b="b" l="l" r="r" t="t"/>
              <a:pathLst>
                <a:path extrusionOk="0" h="921" w="1085">
                  <a:moveTo>
                    <a:pt x="465" y="1"/>
                  </a:moveTo>
                  <a:cubicBezTo>
                    <a:pt x="215" y="1"/>
                    <a:pt x="1" y="203"/>
                    <a:pt x="1" y="453"/>
                  </a:cubicBezTo>
                  <a:cubicBezTo>
                    <a:pt x="1" y="736"/>
                    <a:pt x="225" y="920"/>
                    <a:pt x="463" y="920"/>
                  </a:cubicBezTo>
                  <a:cubicBezTo>
                    <a:pt x="575" y="920"/>
                    <a:pt x="691" y="879"/>
                    <a:pt x="787"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3" name="Google Shape;8783;p8"/>
            <p:cNvSpPr/>
            <p:nvPr/>
          </p:nvSpPr>
          <p:spPr>
            <a:xfrm>
              <a:off x="4137400" y="2167650"/>
              <a:ext cx="27125" cy="23300"/>
            </a:xfrm>
            <a:custGeom>
              <a:rect b="b" l="l" r="r" t="t"/>
              <a:pathLst>
                <a:path extrusionOk="0" h="932" w="1085">
                  <a:moveTo>
                    <a:pt x="465" y="1"/>
                  </a:moveTo>
                  <a:cubicBezTo>
                    <a:pt x="203" y="1"/>
                    <a:pt x="1" y="215"/>
                    <a:pt x="1" y="465"/>
                  </a:cubicBezTo>
                  <a:cubicBezTo>
                    <a:pt x="1" y="748"/>
                    <a:pt x="231" y="932"/>
                    <a:pt x="468" y="932"/>
                  </a:cubicBezTo>
                  <a:cubicBezTo>
                    <a:pt x="581" y="932"/>
                    <a:pt x="695" y="890"/>
                    <a:pt x="787" y="799"/>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4" name="Google Shape;8784;p8"/>
            <p:cNvSpPr/>
            <p:nvPr/>
          </p:nvSpPr>
          <p:spPr>
            <a:xfrm>
              <a:off x="4137400" y="2098600"/>
              <a:ext cx="27125" cy="23300"/>
            </a:xfrm>
            <a:custGeom>
              <a:rect b="b" l="l" r="r" t="t"/>
              <a:pathLst>
                <a:path extrusionOk="0" h="932" w="1085">
                  <a:moveTo>
                    <a:pt x="465" y="1"/>
                  </a:moveTo>
                  <a:cubicBezTo>
                    <a:pt x="215" y="1"/>
                    <a:pt x="1" y="203"/>
                    <a:pt x="1" y="465"/>
                  </a:cubicBezTo>
                  <a:cubicBezTo>
                    <a:pt x="1" y="748"/>
                    <a:pt x="231" y="932"/>
                    <a:pt x="468" y="932"/>
                  </a:cubicBezTo>
                  <a:cubicBezTo>
                    <a:pt x="581" y="932"/>
                    <a:pt x="695" y="890"/>
                    <a:pt x="787" y="798"/>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5" name="Google Shape;8785;p8"/>
            <p:cNvSpPr/>
            <p:nvPr/>
          </p:nvSpPr>
          <p:spPr>
            <a:xfrm>
              <a:off x="4137400" y="2029550"/>
              <a:ext cx="27125" cy="23225"/>
            </a:xfrm>
            <a:custGeom>
              <a:rect b="b" l="l" r="r" t="t"/>
              <a:pathLst>
                <a:path extrusionOk="0" h="929" w="1085">
                  <a:moveTo>
                    <a:pt x="465" y="0"/>
                  </a:moveTo>
                  <a:cubicBezTo>
                    <a:pt x="215" y="0"/>
                    <a:pt x="1" y="203"/>
                    <a:pt x="1" y="465"/>
                  </a:cubicBezTo>
                  <a:cubicBezTo>
                    <a:pt x="1" y="741"/>
                    <a:pt x="229" y="929"/>
                    <a:pt x="468" y="929"/>
                  </a:cubicBezTo>
                  <a:cubicBezTo>
                    <a:pt x="579" y="929"/>
                    <a:pt x="692" y="889"/>
                    <a:pt x="787" y="798"/>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6" name="Google Shape;8786;p8"/>
            <p:cNvSpPr/>
            <p:nvPr/>
          </p:nvSpPr>
          <p:spPr>
            <a:xfrm>
              <a:off x="4137400" y="1960525"/>
              <a:ext cx="22950" cy="23000"/>
            </a:xfrm>
            <a:custGeom>
              <a:rect b="b" l="l" r="r" t="t"/>
              <a:pathLst>
                <a:path extrusionOk="0" h="920" w="918">
                  <a:moveTo>
                    <a:pt x="430" y="1"/>
                  </a:moveTo>
                  <a:cubicBezTo>
                    <a:pt x="214" y="1"/>
                    <a:pt x="7" y="140"/>
                    <a:pt x="1" y="452"/>
                  </a:cubicBezTo>
                  <a:lnTo>
                    <a:pt x="1" y="463"/>
                  </a:lnTo>
                  <a:cubicBezTo>
                    <a:pt x="7" y="781"/>
                    <a:pt x="214" y="920"/>
                    <a:pt x="431" y="920"/>
                  </a:cubicBezTo>
                  <a:cubicBezTo>
                    <a:pt x="669" y="920"/>
                    <a:pt x="918" y="751"/>
                    <a:pt x="918" y="463"/>
                  </a:cubicBezTo>
                  <a:cubicBezTo>
                    <a:pt x="918" y="170"/>
                    <a:pt x="669" y="1"/>
                    <a:pt x="4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7" name="Google Shape;8787;p8"/>
            <p:cNvSpPr/>
            <p:nvPr/>
          </p:nvSpPr>
          <p:spPr>
            <a:xfrm>
              <a:off x="4137400" y="1891425"/>
              <a:ext cx="27125" cy="23250"/>
            </a:xfrm>
            <a:custGeom>
              <a:rect b="b" l="l" r="r" t="t"/>
              <a:pathLst>
                <a:path extrusionOk="0" h="930" w="1085">
                  <a:moveTo>
                    <a:pt x="465" y="1"/>
                  </a:moveTo>
                  <a:cubicBezTo>
                    <a:pt x="215" y="1"/>
                    <a:pt x="13" y="203"/>
                    <a:pt x="1" y="453"/>
                  </a:cubicBezTo>
                  <a:lnTo>
                    <a:pt x="1" y="465"/>
                  </a:lnTo>
                  <a:cubicBezTo>
                    <a:pt x="1" y="742"/>
                    <a:pt x="229" y="929"/>
                    <a:pt x="468" y="929"/>
                  </a:cubicBezTo>
                  <a:cubicBezTo>
                    <a:pt x="579" y="929"/>
                    <a:pt x="692" y="889"/>
                    <a:pt x="787" y="799"/>
                  </a:cubicBezTo>
                  <a:cubicBezTo>
                    <a:pt x="1084" y="501"/>
                    <a:pt x="882" y="13"/>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8" name="Google Shape;8788;p8"/>
            <p:cNvSpPr/>
            <p:nvPr/>
          </p:nvSpPr>
          <p:spPr>
            <a:xfrm>
              <a:off x="4137400" y="1822375"/>
              <a:ext cx="27125" cy="23250"/>
            </a:xfrm>
            <a:custGeom>
              <a:rect b="b" l="l" r="r" t="t"/>
              <a:pathLst>
                <a:path extrusionOk="0" h="930" w="1085">
                  <a:moveTo>
                    <a:pt x="465" y="1"/>
                  </a:moveTo>
                  <a:cubicBezTo>
                    <a:pt x="215" y="1"/>
                    <a:pt x="1" y="215"/>
                    <a:pt x="1" y="465"/>
                  </a:cubicBezTo>
                  <a:cubicBezTo>
                    <a:pt x="1" y="742"/>
                    <a:pt x="229" y="929"/>
                    <a:pt x="468" y="929"/>
                  </a:cubicBezTo>
                  <a:cubicBezTo>
                    <a:pt x="579" y="929"/>
                    <a:pt x="692" y="889"/>
                    <a:pt x="787" y="798"/>
                  </a:cubicBezTo>
                  <a:cubicBezTo>
                    <a:pt x="1084" y="501"/>
                    <a:pt x="882" y="13"/>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89" name="Google Shape;8789;p8"/>
            <p:cNvSpPr/>
            <p:nvPr/>
          </p:nvSpPr>
          <p:spPr>
            <a:xfrm>
              <a:off x="4137400" y="1753325"/>
              <a:ext cx="27125" cy="23150"/>
            </a:xfrm>
            <a:custGeom>
              <a:rect b="b" l="l" r="r" t="t"/>
              <a:pathLst>
                <a:path extrusionOk="0" h="926" w="1085">
                  <a:moveTo>
                    <a:pt x="465" y="0"/>
                  </a:moveTo>
                  <a:cubicBezTo>
                    <a:pt x="215" y="0"/>
                    <a:pt x="1" y="191"/>
                    <a:pt x="1" y="453"/>
                  </a:cubicBezTo>
                  <a:lnTo>
                    <a:pt x="1" y="465"/>
                  </a:lnTo>
                  <a:cubicBezTo>
                    <a:pt x="1" y="739"/>
                    <a:pt x="230" y="925"/>
                    <a:pt x="466" y="925"/>
                  </a:cubicBezTo>
                  <a:cubicBezTo>
                    <a:pt x="579" y="925"/>
                    <a:pt x="694" y="882"/>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0" name="Google Shape;8790;p8"/>
            <p:cNvSpPr/>
            <p:nvPr/>
          </p:nvSpPr>
          <p:spPr>
            <a:xfrm>
              <a:off x="4137400" y="1684275"/>
              <a:ext cx="27125" cy="23125"/>
            </a:xfrm>
            <a:custGeom>
              <a:rect b="b" l="l" r="r" t="t"/>
              <a:pathLst>
                <a:path extrusionOk="0" h="925" w="1085">
                  <a:moveTo>
                    <a:pt x="465" y="0"/>
                  </a:moveTo>
                  <a:cubicBezTo>
                    <a:pt x="215" y="0"/>
                    <a:pt x="1" y="203"/>
                    <a:pt x="1" y="464"/>
                  </a:cubicBezTo>
                  <a:cubicBezTo>
                    <a:pt x="1" y="738"/>
                    <a:pt x="224" y="925"/>
                    <a:pt x="461" y="925"/>
                  </a:cubicBezTo>
                  <a:cubicBezTo>
                    <a:pt x="574" y="925"/>
                    <a:pt x="690" y="882"/>
                    <a:pt x="787"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1" name="Google Shape;8791;p8"/>
            <p:cNvSpPr/>
            <p:nvPr/>
          </p:nvSpPr>
          <p:spPr>
            <a:xfrm>
              <a:off x="4137400" y="1615200"/>
              <a:ext cx="27125" cy="23025"/>
            </a:xfrm>
            <a:custGeom>
              <a:rect b="b" l="l" r="r" t="t"/>
              <a:pathLst>
                <a:path extrusionOk="0" h="921" w="1085">
                  <a:moveTo>
                    <a:pt x="465" y="1"/>
                  </a:moveTo>
                  <a:cubicBezTo>
                    <a:pt x="203" y="1"/>
                    <a:pt x="1" y="203"/>
                    <a:pt x="1" y="465"/>
                  </a:cubicBezTo>
                  <a:cubicBezTo>
                    <a:pt x="1" y="739"/>
                    <a:pt x="230" y="920"/>
                    <a:pt x="467" y="920"/>
                  </a:cubicBezTo>
                  <a:cubicBezTo>
                    <a:pt x="580" y="920"/>
                    <a:pt x="694" y="879"/>
                    <a:pt x="787"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2" name="Google Shape;8792;p8"/>
            <p:cNvSpPr/>
            <p:nvPr/>
          </p:nvSpPr>
          <p:spPr>
            <a:xfrm>
              <a:off x="4137400" y="1546150"/>
              <a:ext cx="27125" cy="23025"/>
            </a:xfrm>
            <a:custGeom>
              <a:rect b="b" l="l" r="r" t="t"/>
              <a:pathLst>
                <a:path extrusionOk="0" h="921" w="1085">
                  <a:moveTo>
                    <a:pt x="465" y="1"/>
                  </a:moveTo>
                  <a:cubicBezTo>
                    <a:pt x="215" y="1"/>
                    <a:pt x="1" y="191"/>
                    <a:pt x="1" y="453"/>
                  </a:cubicBezTo>
                  <a:lnTo>
                    <a:pt x="1" y="465"/>
                  </a:lnTo>
                  <a:cubicBezTo>
                    <a:pt x="1" y="739"/>
                    <a:pt x="230" y="920"/>
                    <a:pt x="467" y="920"/>
                  </a:cubicBezTo>
                  <a:cubicBezTo>
                    <a:pt x="580" y="920"/>
                    <a:pt x="694" y="879"/>
                    <a:pt x="787"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3" name="Google Shape;8793;p8"/>
            <p:cNvSpPr/>
            <p:nvPr/>
          </p:nvSpPr>
          <p:spPr>
            <a:xfrm>
              <a:off x="4137400" y="1477100"/>
              <a:ext cx="27125" cy="23000"/>
            </a:xfrm>
            <a:custGeom>
              <a:rect b="b" l="l" r="r" t="t"/>
              <a:pathLst>
                <a:path extrusionOk="0" h="920" w="1085">
                  <a:moveTo>
                    <a:pt x="1" y="453"/>
                  </a:moveTo>
                  <a:lnTo>
                    <a:pt x="1" y="465"/>
                  </a:lnTo>
                  <a:cubicBezTo>
                    <a:pt x="1" y="463"/>
                    <a:pt x="1" y="461"/>
                    <a:pt x="1" y="459"/>
                  </a:cubicBezTo>
                  <a:lnTo>
                    <a:pt x="1" y="459"/>
                  </a:lnTo>
                  <a:cubicBezTo>
                    <a:pt x="1" y="457"/>
                    <a:pt x="1" y="455"/>
                    <a:pt x="1" y="453"/>
                  </a:cubicBezTo>
                  <a:close/>
                  <a:moveTo>
                    <a:pt x="465" y="0"/>
                  </a:moveTo>
                  <a:cubicBezTo>
                    <a:pt x="217" y="0"/>
                    <a:pt x="4" y="200"/>
                    <a:pt x="1" y="459"/>
                  </a:cubicBezTo>
                  <a:lnTo>
                    <a:pt x="1" y="459"/>
                  </a:lnTo>
                  <a:cubicBezTo>
                    <a:pt x="4" y="738"/>
                    <a:pt x="227" y="920"/>
                    <a:pt x="463" y="920"/>
                  </a:cubicBezTo>
                  <a:cubicBezTo>
                    <a:pt x="575" y="920"/>
                    <a:pt x="691" y="878"/>
                    <a:pt x="787"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4" name="Google Shape;8794;p8"/>
            <p:cNvSpPr/>
            <p:nvPr/>
          </p:nvSpPr>
          <p:spPr>
            <a:xfrm>
              <a:off x="4137400" y="1408050"/>
              <a:ext cx="27125" cy="23125"/>
            </a:xfrm>
            <a:custGeom>
              <a:rect b="b" l="l" r="r" t="t"/>
              <a:pathLst>
                <a:path extrusionOk="0" h="925" w="1085">
                  <a:moveTo>
                    <a:pt x="465" y="0"/>
                  </a:moveTo>
                  <a:cubicBezTo>
                    <a:pt x="215" y="0"/>
                    <a:pt x="1" y="203"/>
                    <a:pt x="1" y="453"/>
                  </a:cubicBezTo>
                  <a:lnTo>
                    <a:pt x="1" y="464"/>
                  </a:lnTo>
                  <a:cubicBezTo>
                    <a:pt x="1" y="738"/>
                    <a:pt x="230" y="925"/>
                    <a:pt x="466" y="925"/>
                  </a:cubicBezTo>
                  <a:cubicBezTo>
                    <a:pt x="579" y="925"/>
                    <a:pt x="694" y="882"/>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5" name="Google Shape;8795;p8"/>
            <p:cNvSpPr/>
            <p:nvPr/>
          </p:nvSpPr>
          <p:spPr>
            <a:xfrm>
              <a:off x="4137400" y="1338975"/>
              <a:ext cx="27125" cy="23025"/>
            </a:xfrm>
            <a:custGeom>
              <a:rect b="b" l="l" r="r" t="t"/>
              <a:pathLst>
                <a:path extrusionOk="0" h="921" w="1085">
                  <a:moveTo>
                    <a:pt x="444" y="0"/>
                  </a:moveTo>
                  <a:cubicBezTo>
                    <a:pt x="204" y="0"/>
                    <a:pt x="12" y="198"/>
                    <a:pt x="1" y="441"/>
                  </a:cubicBezTo>
                  <a:lnTo>
                    <a:pt x="1" y="453"/>
                  </a:lnTo>
                  <a:cubicBezTo>
                    <a:pt x="1" y="736"/>
                    <a:pt x="225" y="920"/>
                    <a:pt x="463" y="920"/>
                  </a:cubicBezTo>
                  <a:cubicBezTo>
                    <a:pt x="575" y="920"/>
                    <a:pt x="691" y="879"/>
                    <a:pt x="787" y="787"/>
                  </a:cubicBezTo>
                  <a:cubicBezTo>
                    <a:pt x="1084" y="501"/>
                    <a:pt x="882" y="1"/>
                    <a:pt x="465" y="1"/>
                  </a:cubicBezTo>
                  <a:cubicBezTo>
                    <a:pt x="458" y="1"/>
                    <a:pt x="45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6" name="Google Shape;8796;p8"/>
            <p:cNvSpPr/>
            <p:nvPr/>
          </p:nvSpPr>
          <p:spPr>
            <a:xfrm>
              <a:off x="4102575" y="2270450"/>
              <a:ext cx="23250" cy="23075"/>
            </a:xfrm>
            <a:custGeom>
              <a:rect b="b" l="l" r="r" t="t"/>
              <a:pathLst>
                <a:path extrusionOk="0" h="923" w="930">
                  <a:moveTo>
                    <a:pt x="465" y="0"/>
                  </a:moveTo>
                  <a:cubicBezTo>
                    <a:pt x="250" y="0"/>
                    <a:pt x="36" y="138"/>
                    <a:pt x="13" y="425"/>
                  </a:cubicBezTo>
                  <a:cubicBezTo>
                    <a:pt x="1" y="449"/>
                    <a:pt x="1" y="473"/>
                    <a:pt x="13" y="508"/>
                  </a:cubicBezTo>
                  <a:cubicBezTo>
                    <a:pt x="36" y="788"/>
                    <a:pt x="247" y="923"/>
                    <a:pt x="462" y="923"/>
                  </a:cubicBezTo>
                  <a:cubicBezTo>
                    <a:pt x="694" y="923"/>
                    <a:pt x="930" y="764"/>
                    <a:pt x="930" y="461"/>
                  </a:cubicBezTo>
                  <a:cubicBezTo>
                    <a:pt x="930" y="159"/>
                    <a:pt x="697"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7" name="Google Shape;8797;p8"/>
            <p:cNvSpPr/>
            <p:nvPr/>
          </p:nvSpPr>
          <p:spPr>
            <a:xfrm>
              <a:off x="4102250" y="2203075"/>
              <a:ext cx="27450" cy="23200"/>
            </a:xfrm>
            <a:custGeom>
              <a:rect b="b" l="l" r="r" t="t"/>
              <a:pathLst>
                <a:path extrusionOk="0" h="928" w="1098">
                  <a:moveTo>
                    <a:pt x="478" y="1"/>
                  </a:moveTo>
                  <a:cubicBezTo>
                    <a:pt x="228" y="1"/>
                    <a:pt x="26" y="203"/>
                    <a:pt x="26" y="453"/>
                  </a:cubicBezTo>
                  <a:lnTo>
                    <a:pt x="26" y="429"/>
                  </a:lnTo>
                  <a:lnTo>
                    <a:pt x="26" y="429"/>
                  </a:lnTo>
                  <a:cubicBezTo>
                    <a:pt x="1" y="723"/>
                    <a:pt x="235" y="928"/>
                    <a:pt x="484" y="928"/>
                  </a:cubicBezTo>
                  <a:cubicBezTo>
                    <a:pt x="589" y="928"/>
                    <a:pt x="696" y="891"/>
                    <a:pt x="788" y="810"/>
                  </a:cubicBezTo>
                  <a:cubicBezTo>
                    <a:pt x="1097" y="536"/>
                    <a:pt x="919" y="24"/>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8" name="Google Shape;8798;p8"/>
            <p:cNvSpPr/>
            <p:nvPr/>
          </p:nvSpPr>
          <p:spPr>
            <a:xfrm>
              <a:off x="4102575" y="2132300"/>
              <a:ext cx="23250" cy="23125"/>
            </a:xfrm>
            <a:custGeom>
              <a:rect b="b" l="l" r="r" t="t"/>
              <a:pathLst>
                <a:path extrusionOk="0" h="925" w="930">
                  <a:moveTo>
                    <a:pt x="462" y="0"/>
                  </a:moveTo>
                  <a:cubicBezTo>
                    <a:pt x="247" y="0"/>
                    <a:pt x="36" y="135"/>
                    <a:pt x="13" y="415"/>
                  </a:cubicBezTo>
                  <a:cubicBezTo>
                    <a:pt x="1" y="450"/>
                    <a:pt x="1" y="474"/>
                    <a:pt x="13" y="510"/>
                  </a:cubicBezTo>
                  <a:cubicBezTo>
                    <a:pt x="36" y="790"/>
                    <a:pt x="247" y="924"/>
                    <a:pt x="462" y="924"/>
                  </a:cubicBezTo>
                  <a:cubicBezTo>
                    <a:pt x="694" y="924"/>
                    <a:pt x="930" y="766"/>
                    <a:pt x="930" y="462"/>
                  </a:cubicBezTo>
                  <a:cubicBezTo>
                    <a:pt x="930" y="159"/>
                    <a:pt x="694"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799" name="Google Shape;8799;p8"/>
            <p:cNvSpPr/>
            <p:nvPr/>
          </p:nvSpPr>
          <p:spPr>
            <a:xfrm>
              <a:off x="4102675" y="2064375"/>
              <a:ext cx="27025" cy="23125"/>
            </a:xfrm>
            <a:custGeom>
              <a:rect b="b" l="l" r="r" t="t"/>
              <a:pathLst>
                <a:path extrusionOk="0" h="925" w="1081">
                  <a:moveTo>
                    <a:pt x="473" y="0"/>
                  </a:moveTo>
                  <a:cubicBezTo>
                    <a:pt x="211" y="0"/>
                    <a:pt x="9" y="203"/>
                    <a:pt x="9" y="453"/>
                  </a:cubicBezTo>
                  <a:cubicBezTo>
                    <a:pt x="1" y="735"/>
                    <a:pt x="228" y="925"/>
                    <a:pt x="468" y="925"/>
                  </a:cubicBezTo>
                  <a:cubicBezTo>
                    <a:pt x="582" y="925"/>
                    <a:pt x="699" y="882"/>
                    <a:pt x="795" y="786"/>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0" name="Google Shape;8800;p8"/>
            <p:cNvSpPr/>
            <p:nvPr/>
          </p:nvSpPr>
          <p:spPr>
            <a:xfrm>
              <a:off x="4102675" y="1995025"/>
              <a:ext cx="27025" cy="23300"/>
            </a:xfrm>
            <a:custGeom>
              <a:rect b="b" l="l" r="r" t="t"/>
              <a:pathLst>
                <a:path extrusionOk="0" h="932" w="1081">
                  <a:moveTo>
                    <a:pt x="461" y="0"/>
                  </a:moveTo>
                  <a:cubicBezTo>
                    <a:pt x="211" y="0"/>
                    <a:pt x="9" y="215"/>
                    <a:pt x="9" y="465"/>
                  </a:cubicBezTo>
                  <a:cubicBezTo>
                    <a:pt x="1" y="747"/>
                    <a:pt x="228" y="931"/>
                    <a:pt x="468" y="931"/>
                  </a:cubicBezTo>
                  <a:cubicBezTo>
                    <a:pt x="582" y="931"/>
                    <a:pt x="699" y="890"/>
                    <a:pt x="795" y="798"/>
                  </a:cubicBezTo>
                  <a:cubicBezTo>
                    <a:pt x="1080" y="500"/>
                    <a:pt x="878"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1" name="Google Shape;8801;p8"/>
            <p:cNvSpPr/>
            <p:nvPr/>
          </p:nvSpPr>
          <p:spPr>
            <a:xfrm>
              <a:off x="4102575" y="1925125"/>
              <a:ext cx="23250" cy="23100"/>
            </a:xfrm>
            <a:custGeom>
              <a:rect b="b" l="l" r="r" t="t"/>
              <a:pathLst>
                <a:path extrusionOk="0" h="924" w="930">
                  <a:moveTo>
                    <a:pt x="462" y="1"/>
                  </a:moveTo>
                  <a:cubicBezTo>
                    <a:pt x="247" y="1"/>
                    <a:pt x="36" y="135"/>
                    <a:pt x="13" y="415"/>
                  </a:cubicBezTo>
                  <a:cubicBezTo>
                    <a:pt x="1" y="451"/>
                    <a:pt x="1" y="475"/>
                    <a:pt x="13" y="498"/>
                  </a:cubicBezTo>
                  <a:cubicBezTo>
                    <a:pt x="36" y="785"/>
                    <a:pt x="250" y="923"/>
                    <a:pt x="465" y="923"/>
                  </a:cubicBezTo>
                  <a:cubicBezTo>
                    <a:pt x="697" y="923"/>
                    <a:pt x="930" y="765"/>
                    <a:pt x="930" y="463"/>
                  </a:cubicBezTo>
                  <a:cubicBezTo>
                    <a:pt x="930" y="159"/>
                    <a:pt x="694"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2" name="Google Shape;8802;p8"/>
            <p:cNvSpPr/>
            <p:nvPr/>
          </p:nvSpPr>
          <p:spPr>
            <a:xfrm>
              <a:off x="4102675" y="1857200"/>
              <a:ext cx="27025" cy="23150"/>
            </a:xfrm>
            <a:custGeom>
              <a:rect b="b" l="l" r="r" t="t"/>
              <a:pathLst>
                <a:path extrusionOk="0" h="926" w="1081">
                  <a:moveTo>
                    <a:pt x="473" y="1"/>
                  </a:moveTo>
                  <a:cubicBezTo>
                    <a:pt x="211" y="1"/>
                    <a:pt x="9" y="203"/>
                    <a:pt x="9" y="453"/>
                  </a:cubicBezTo>
                  <a:cubicBezTo>
                    <a:pt x="1" y="736"/>
                    <a:pt x="228" y="925"/>
                    <a:pt x="468" y="925"/>
                  </a:cubicBezTo>
                  <a:cubicBezTo>
                    <a:pt x="582" y="925"/>
                    <a:pt x="699" y="882"/>
                    <a:pt x="795" y="786"/>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3" name="Google Shape;8803;p8"/>
            <p:cNvSpPr/>
            <p:nvPr/>
          </p:nvSpPr>
          <p:spPr>
            <a:xfrm>
              <a:off x="4102675" y="1787850"/>
              <a:ext cx="27025" cy="23300"/>
            </a:xfrm>
            <a:custGeom>
              <a:rect b="b" l="l" r="r" t="t"/>
              <a:pathLst>
                <a:path extrusionOk="0" h="932" w="1081">
                  <a:moveTo>
                    <a:pt x="461" y="0"/>
                  </a:moveTo>
                  <a:cubicBezTo>
                    <a:pt x="211" y="0"/>
                    <a:pt x="9" y="203"/>
                    <a:pt x="9" y="465"/>
                  </a:cubicBezTo>
                  <a:cubicBezTo>
                    <a:pt x="1" y="747"/>
                    <a:pt x="228" y="932"/>
                    <a:pt x="468" y="932"/>
                  </a:cubicBezTo>
                  <a:cubicBezTo>
                    <a:pt x="582" y="932"/>
                    <a:pt x="699" y="890"/>
                    <a:pt x="795" y="798"/>
                  </a:cubicBezTo>
                  <a:cubicBezTo>
                    <a:pt x="1080" y="501"/>
                    <a:pt x="878"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4" name="Google Shape;8804;p8"/>
            <p:cNvSpPr/>
            <p:nvPr/>
          </p:nvSpPr>
          <p:spPr>
            <a:xfrm>
              <a:off x="4102675" y="1718800"/>
              <a:ext cx="27025" cy="23300"/>
            </a:xfrm>
            <a:custGeom>
              <a:rect b="b" l="l" r="r" t="t"/>
              <a:pathLst>
                <a:path extrusionOk="0" h="932" w="1081">
                  <a:moveTo>
                    <a:pt x="461" y="0"/>
                  </a:moveTo>
                  <a:cubicBezTo>
                    <a:pt x="211" y="0"/>
                    <a:pt x="9" y="215"/>
                    <a:pt x="9" y="465"/>
                  </a:cubicBezTo>
                  <a:cubicBezTo>
                    <a:pt x="1" y="747"/>
                    <a:pt x="228" y="931"/>
                    <a:pt x="468" y="931"/>
                  </a:cubicBezTo>
                  <a:cubicBezTo>
                    <a:pt x="582" y="931"/>
                    <a:pt x="699" y="890"/>
                    <a:pt x="795" y="798"/>
                  </a:cubicBezTo>
                  <a:cubicBezTo>
                    <a:pt x="1080" y="500"/>
                    <a:pt x="878"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5" name="Google Shape;8805;p8"/>
            <p:cNvSpPr/>
            <p:nvPr/>
          </p:nvSpPr>
          <p:spPr>
            <a:xfrm>
              <a:off x="4102675" y="1650025"/>
              <a:ext cx="27025" cy="23250"/>
            </a:xfrm>
            <a:custGeom>
              <a:rect b="b" l="l" r="r" t="t"/>
              <a:pathLst>
                <a:path extrusionOk="0" h="930" w="1081">
                  <a:moveTo>
                    <a:pt x="473" y="1"/>
                  </a:moveTo>
                  <a:cubicBezTo>
                    <a:pt x="211" y="1"/>
                    <a:pt x="9" y="203"/>
                    <a:pt x="9" y="453"/>
                  </a:cubicBezTo>
                  <a:lnTo>
                    <a:pt x="9" y="465"/>
                  </a:lnTo>
                  <a:cubicBezTo>
                    <a:pt x="1" y="742"/>
                    <a:pt x="231" y="929"/>
                    <a:pt x="473" y="929"/>
                  </a:cubicBezTo>
                  <a:cubicBezTo>
                    <a:pt x="586" y="929"/>
                    <a:pt x="700" y="889"/>
                    <a:pt x="795" y="799"/>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6" name="Google Shape;8806;p8"/>
            <p:cNvSpPr/>
            <p:nvPr/>
          </p:nvSpPr>
          <p:spPr>
            <a:xfrm>
              <a:off x="4102575" y="1579600"/>
              <a:ext cx="23250" cy="23075"/>
            </a:xfrm>
            <a:custGeom>
              <a:rect b="b" l="l" r="r" t="t"/>
              <a:pathLst>
                <a:path extrusionOk="0" h="923" w="930">
                  <a:moveTo>
                    <a:pt x="465" y="0"/>
                  </a:moveTo>
                  <a:cubicBezTo>
                    <a:pt x="250" y="0"/>
                    <a:pt x="36" y="138"/>
                    <a:pt x="13" y="425"/>
                  </a:cubicBezTo>
                  <a:cubicBezTo>
                    <a:pt x="1" y="449"/>
                    <a:pt x="1" y="484"/>
                    <a:pt x="13" y="508"/>
                  </a:cubicBezTo>
                  <a:cubicBezTo>
                    <a:pt x="36" y="788"/>
                    <a:pt x="247" y="923"/>
                    <a:pt x="462" y="923"/>
                  </a:cubicBezTo>
                  <a:cubicBezTo>
                    <a:pt x="694" y="923"/>
                    <a:pt x="930" y="764"/>
                    <a:pt x="930" y="460"/>
                  </a:cubicBezTo>
                  <a:cubicBezTo>
                    <a:pt x="930" y="158"/>
                    <a:pt x="697"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7" name="Google Shape;8807;p8"/>
            <p:cNvSpPr/>
            <p:nvPr/>
          </p:nvSpPr>
          <p:spPr>
            <a:xfrm>
              <a:off x="4102675" y="1511625"/>
              <a:ext cx="27025" cy="23250"/>
            </a:xfrm>
            <a:custGeom>
              <a:rect b="b" l="l" r="r" t="t"/>
              <a:pathLst>
                <a:path extrusionOk="0" h="930" w="1081">
                  <a:moveTo>
                    <a:pt x="473" y="1"/>
                  </a:moveTo>
                  <a:cubicBezTo>
                    <a:pt x="211" y="1"/>
                    <a:pt x="9" y="203"/>
                    <a:pt x="9" y="465"/>
                  </a:cubicBezTo>
                  <a:cubicBezTo>
                    <a:pt x="1" y="741"/>
                    <a:pt x="231" y="929"/>
                    <a:pt x="473" y="929"/>
                  </a:cubicBezTo>
                  <a:cubicBezTo>
                    <a:pt x="586" y="929"/>
                    <a:pt x="700" y="889"/>
                    <a:pt x="795" y="798"/>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8" name="Google Shape;8808;p8"/>
            <p:cNvSpPr/>
            <p:nvPr/>
          </p:nvSpPr>
          <p:spPr>
            <a:xfrm>
              <a:off x="4102675" y="1442575"/>
              <a:ext cx="27025" cy="23150"/>
            </a:xfrm>
            <a:custGeom>
              <a:rect b="b" l="l" r="r" t="t"/>
              <a:pathLst>
                <a:path extrusionOk="0" h="926" w="1081">
                  <a:moveTo>
                    <a:pt x="461" y="0"/>
                  </a:moveTo>
                  <a:cubicBezTo>
                    <a:pt x="211" y="0"/>
                    <a:pt x="9" y="203"/>
                    <a:pt x="9" y="453"/>
                  </a:cubicBezTo>
                  <a:lnTo>
                    <a:pt x="9" y="465"/>
                  </a:lnTo>
                  <a:cubicBezTo>
                    <a:pt x="1" y="738"/>
                    <a:pt x="227" y="925"/>
                    <a:pt x="466" y="925"/>
                  </a:cubicBezTo>
                  <a:cubicBezTo>
                    <a:pt x="581" y="925"/>
                    <a:pt x="698" y="882"/>
                    <a:pt x="795" y="786"/>
                  </a:cubicBezTo>
                  <a:cubicBezTo>
                    <a:pt x="1080" y="500"/>
                    <a:pt x="878"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09" name="Google Shape;8809;p8"/>
            <p:cNvSpPr/>
            <p:nvPr/>
          </p:nvSpPr>
          <p:spPr>
            <a:xfrm>
              <a:off x="4102575" y="1372425"/>
              <a:ext cx="23250" cy="23075"/>
            </a:xfrm>
            <a:custGeom>
              <a:rect b="b" l="l" r="r" t="t"/>
              <a:pathLst>
                <a:path extrusionOk="0" h="923" w="930">
                  <a:moveTo>
                    <a:pt x="465" y="0"/>
                  </a:moveTo>
                  <a:cubicBezTo>
                    <a:pt x="250" y="0"/>
                    <a:pt x="36" y="138"/>
                    <a:pt x="13" y="425"/>
                  </a:cubicBezTo>
                  <a:cubicBezTo>
                    <a:pt x="1" y="449"/>
                    <a:pt x="1" y="473"/>
                    <a:pt x="13" y="508"/>
                  </a:cubicBezTo>
                  <a:cubicBezTo>
                    <a:pt x="36" y="788"/>
                    <a:pt x="247" y="923"/>
                    <a:pt x="462" y="923"/>
                  </a:cubicBezTo>
                  <a:cubicBezTo>
                    <a:pt x="694" y="923"/>
                    <a:pt x="930" y="764"/>
                    <a:pt x="930" y="461"/>
                  </a:cubicBezTo>
                  <a:cubicBezTo>
                    <a:pt x="930" y="159"/>
                    <a:pt x="697"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0" name="Google Shape;8810;p8"/>
            <p:cNvSpPr/>
            <p:nvPr/>
          </p:nvSpPr>
          <p:spPr>
            <a:xfrm>
              <a:off x="4101400" y="1306850"/>
              <a:ext cx="24425" cy="20550"/>
            </a:xfrm>
            <a:custGeom>
              <a:rect b="b" l="l" r="r" t="t"/>
              <a:pathLst>
                <a:path extrusionOk="0" h="822" w="977">
                  <a:moveTo>
                    <a:pt x="786" y="0"/>
                  </a:moveTo>
                  <a:lnTo>
                    <a:pt x="155" y="83"/>
                  </a:lnTo>
                  <a:cubicBezTo>
                    <a:pt x="0" y="274"/>
                    <a:pt x="24" y="560"/>
                    <a:pt x="226" y="726"/>
                  </a:cubicBezTo>
                  <a:cubicBezTo>
                    <a:pt x="310" y="786"/>
                    <a:pt x="405" y="822"/>
                    <a:pt x="524" y="822"/>
                  </a:cubicBezTo>
                  <a:cubicBezTo>
                    <a:pt x="774" y="822"/>
                    <a:pt x="977" y="619"/>
                    <a:pt x="977" y="357"/>
                  </a:cubicBezTo>
                  <a:cubicBezTo>
                    <a:pt x="977" y="214"/>
                    <a:pt x="905" y="83"/>
                    <a:pt x="7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1" name="Google Shape;8811;p8"/>
            <p:cNvSpPr/>
            <p:nvPr/>
          </p:nvSpPr>
          <p:spPr>
            <a:xfrm>
              <a:off x="4068050" y="2305875"/>
              <a:ext cx="23250" cy="23075"/>
            </a:xfrm>
            <a:custGeom>
              <a:rect b="b" l="l" r="r" t="t"/>
              <a:pathLst>
                <a:path extrusionOk="0" h="923" w="930">
                  <a:moveTo>
                    <a:pt x="465" y="0"/>
                  </a:moveTo>
                  <a:cubicBezTo>
                    <a:pt x="250" y="0"/>
                    <a:pt x="36" y="138"/>
                    <a:pt x="13" y="425"/>
                  </a:cubicBezTo>
                  <a:cubicBezTo>
                    <a:pt x="1" y="449"/>
                    <a:pt x="1" y="473"/>
                    <a:pt x="13" y="508"/>
                  </a:cubicBezTo>
                  <a:cubicBezTo>
                    <a:pt x="35" y="788"/>
                    <a:pt x="247" y="923"/>
                    <a:pt x="462" y="923"/>
                  </a:cubicBezTo>
                  <a:cubicBezTo>
                    <a:pt x="694" y="923"/>
                    <a:pt x="929" y="764"/>
                    <a:pt x="929" y="461"/>
                  </a:cubicBezTo>
                  <a:cubicBezTo>
                    <a:pt x="929" y="159"/>
                    <a:pt x="697"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2" name="Google Shape;8812;p8"/>
            <p:cNvSpPr/>
            <p:nvPr/>
          </p:nvSpPr>
          <p:spPr>
            <a:xfrm>
              <a:off x="4068150" y="2237900"/>
              <a:ext cx="27025" cy="23150"/>
            </a:xfrm>
            <a:custGeom>
              <a:rect b="b" l="l" r="r" t="t"/>
              <a:pathLst>
                <a:path extrusionOk="0" h="926" w="1081">
                  <a:moveTo>
                    <a:pt x="473" y="1"/>
                  </a:moveTo>
                  <a:cubicBezTo>
                    <a:pt x="223" y="1"/>
                    <a:pt x="21" y="203"/>
                    <a:pt x="9" y="453"/>
                  </a:cubicBezTo>
                  <a:lnTo>
                    <a:pt x="9" y="465"/>
                  </a:lnTo>
                  <a:cubicBezTo>
                    <a:pt x="1" y="739"/>
                    <a:pt x="227" y="926"/>
                    <a:pt x="466" y="926"/>
                  </a:cubicBezTo>
                  <a:cubicBezTo>
                    <a:pt x="581" y="926"/>
                    <a:pt x="698" y="883"/>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3" name="Google Shape;8813;p8"/>
            <p:cNvSpPr/>
            <p:nvPr/>
          </p:nvSpPr>
          <p:spPr>
            <a:xfrm>
              <a:off x="4068350" y="2168850"/>
              <a:ext cx="26825" cy="23000"/>
            </a:xfrm>
            <a:custGeom>
              <a:rect b="b" l="l" r="r" t="t"/>
              <a:pathLst>
                <a:path extrusionOk="0" h="920" w="1073">
                  <a:moveTo>
                    <a:pt x="453" y="0"/>
                  </a:moveTo>
                  <a:cubicBezTo>
                    <a:pt x="215" y="0"/>
                    <a:pt x="1" y="191"/>
                    <a:pt x="1" y="441"/>
                  </a:cubicBezTo>
                  <a:lnTo>
                    <a:pt x="1" y="453"/>
                  </a:lnTo>
                  <a:cubicBezTo>
                    <a:pt x="1" y="736"/>
                    <a:pt x="225" y="920"/>
                    <a:pt x="463" y="920"/>
                  </a:cubicBezTo>
                  <a:cubicBezTo>
                    <a:pt x="575" y="920"/>
                    <a:pt x="691" y="878"/>
                    <a:pt x="786" y="786"/>
                  </a:cubicBezTo>
                  <a:cubicBezTo>
                    <a:pt x="1072" y="489"/>
                    <a:pt x="870"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4" name="Google Shape;8814;p8"/>
            <p:cNvSpPr/>
            <p:nvPr/>
          </p:nvSpPr>
          <p:spPr>
            <a:xfrm>
              <a:off x="4068050" y="2098650"/>
              <a:ext cx="23250" cy="23100"/>
            </a:xfrm>
            <a:custGeom>
              <a:rect b="b" l="l" r="r" t="t"/>
              <a:pathLst>
                <a:path extrusionOk="0" h="924" w="930">
                  <a:moveTo>
                    <a:pt x="462" y="1"/>
                  </a:moveTo>
                  <a:cubicBezTo>
                    <a:pt x="247" y="1"/>
                    <a:pt x="35" y="135"/>
                    <a:pt x="13" y="415"/>
                  </a:cubicBezTo>
                  <a:cubicBezTo>
                    <a:pt x="1" y="451"/>
                    <a:pt x="1" y="475"/>
                    <a:pt x="13" y="499"/>
                  </a:cubicBezTo>
                  <a:cubicBezTo>
                    <a:pt x="36" y="786"/>
                    <a:pt x="250" y="923"/>
                    <a:pt x="465" y="923"/>
                  </a:cubicBezTo>
                  <a:cubicBezTo>
                    <a:pt x="697" y="923"/>
                    <a:pt x="929" y="765"/>
                    <a:pt x="929" y="463"/>
                  </a:cubicBezTo>
                  <a:cubicBezTo>
                    <a:pt x="929" y="159"/>
                    <a:pt x="694"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5" name="Google Shape;8815;p8"/>
            <p:cNvSpPr/>
            <p:nvPr/>
          </p:nvSpPr>
          <p:spPr>
            <a:xfrm>
              <a:off x="4068350" y="2030550"/>
              <a:ext cx="22350" cy="22425"/>
            </a:xfrm>
            <a:custGeom>
              <a:rect b="b" l="l" r="r" t="t"/>
              <a:pathLst>
                <a:path extrusionOk="0" h="897" w="894">
                  <a:moveTo>
                    <a:pt x="435" y="0"/>
                  </a:moveTo>
                  <a:cubicBezTo>
                    <a:pt x="219" y="0"/>
                    <a:pt x="6" y="141"/>
                    <a:pt x="1" y="437"/>
                  </a:cubicBezTo>
                  <a:cubicBezTo>
                    <a:pt x="1" y="437"/>
                    <a:pt x="1" y="448"/>
                    <a:pt x="1" y="448"/>
                  </a:cubicBezTo>
                  <a:lnTo>
                    <a:pt x="1" y="460"/>
                  </a:lnTo>
                  <a:cubicBezTo>
                    <a:pt x="6" y="756"/>
                    <a:pt x="219" y="897"/>
                    <a:pt x="435" y="897"/>
                  </a:cubicBezTo>
                  <a:cubicBezTo>
                    <a:pt x="662" y="897"/>
                    <a:pt x="894" y="741"/>
                    <a:pt x="894" y="448"/>
                  </a:cubicBezTo>
                  <a:cubicBezTo>
                    <a:pt x="894" y="156"/>
                    <a:pt x="662" y="0"/>
                    <a:pt x="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6" name="Google Shape;8816;p8"/>
            <p:cNvSpPr/>
            <p:nvPr/>
          </p:nvSpPr>
          <p:spPr>
            <a:xfrm>
              <a:off x="4068050" y="1960550"/>
              <a:ext cx="23250" cy="23075"/>
            </a:xfrm>
            <a:custGeom>
              <a:rect b="b" l="l" r="r" t="t"/>
              <a:pathLst>
                <a:path extrusionOk="0" h="923" w="930">
                  <a:moveTo>
                    <a:pt x="462" y="0"/>
                  </a:moveTo>
                  <a:cubicBezTo>
                    <a:pt x="247" y="0"/>
                    <a:pt x="35" y="135"/>
                    <a:pt x="13" y="415"/>
                  </a:cubicBezTo>
                  <a:cubicBezTo>
                    <a:pt x="1" y="439"/>
                    <a:pt x="1" y="474"/>
                    <a:pt x="13" y="498"/>
                  </a:cubicBezTo>
                  <a:cubicBezTo>
                    <a:pt x="36" y="785"/>
                    <a:pt x="250" y="923"/>
                    <a:pt x="465" y="923"/>
                  </a:cubicBezTo>
                  <a:cubicBezTo>
                    <a:pt x="697" y="923"/>
                    <a:pt x="929" y="764"/>
                    <a:pt x="929" y="462"/>
                  </a:cubicBezTo>
                  <a:cubicBezTo>
                    <a:pt x="929" y="159"/>
                    <a:pt x="694"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7" name="Google Shape;8817;p8"/>
            <p:cNvSpPr/>
            <p:nvPr/>
          </p:nvSpPr>
          <p:spPr>
            <a:xfrm>
              <a:off x="4068150" y="1892600"/>
              <a:ext cx="27025" cy="22975"/>
            </a:xfrm>
            <a:custGeom>
              <a:rect b="b" l="l" r="r" t="t"/>
              <a:pathLst>
                <a:path extrusionOk="0" h="919" w="1081">
                  <a:moveTo>
                    <a:pt x="452" y="1"/>
                  </a:moveTo>
                  <a:cubicBezTo>
                    <a:pt x="212" y="1"/>
                    <a:pt x="20" y="199"/>
                    <a:pt x="9" y="442"/>
                  </a:cubicBezTo>
                  <a:lnTo>
                    <a:pt x="9" y="454"/>
                  </a:lnTo>
                  <a:cubicBezTo>
                    <a:pt x="0" y="730"/>
                    <a:pt x="231" y="918"/>
                    <a:pt x="473" y="918"/>
                  </a:cubicBezTo>
                  <a:cubicBezTo>
                    <a:pt x="586" y="918"/>
                    <a:pt x="700" y="878"/>
                    <a:pt x="794" y="787"/>
                  </a:cubicBezTo>
                  <a:cubicBezTo>
                    <a:pt x="1080" y="502"/>
                    <a:pt x="878" y="1"/>
                    <a:pt x="473" y="1"/>
                  </a:cubicBezTo>
                  <a:cubicBezTo>
                    <a:pt x="466" y="1"/>
                    <a:pt x="459"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8" name="Google Shape;8818;p8"/>
            <p:cNvSpPr/>
            <p:nvPr/>
          </p:nvSpPr>
          <p:spPr>
            <a:xfrm>
              <a:off x="4068150" y="1823550"/>
              <a:ext cx="27025" cy="22950"/>
            </a:xfrm>
            <a:custGeom>
              <a:rect b="b" l="l" r="r" t="t"/>
              <a:pathLst>
                <a:path extrusionOk="0" h="918" w="1081">
                  <a:moveTo>
                    <a:pt x="452" y="1"/>
                  </a:moveTo>
                  <a:cubicBezTo>
                    <a:pt x="212" y="1"/>
                    <a:pt x="20" y="199"/>
                    <a:pt x="9" y="442"/>
                  </a:cubicBezTo>
                  <a:lnTo>
                    <a:pt x="9" y="454"/>
                  </a:lnTo>
                  <a:cubicBezTo>
                    <a:pt x="0" y="730"/>
                    <a:pt x="231" y="918"/>
                    <a:pt x="473" y="918"/>
                  </a:cubicBezTo>
                  <a:cubicBezTo>
                    <a:pt x="586" y="918"/>
                    <a:pt x="700" y="878"/>
                    <a:pt x="794" y="787"/>
                  </a:cubicBezTo>
                  <a:cubicBezTo>
                    <a:pt x="1080" y="501"/>
                    <a:pt x="878" y="1"/>
                    <a:pt x="473" y="1"/>
                  </a:cubicBezTo>
                  <a:cubicBezTo>
                    <a:pt x="466" y="1"/>
                    <a:pt x="459" y="1"/>
                    <a:pt x="4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19" name="Google Shape;8819;p8"/>
            <p:cNvSpPr/>
            <p:nvPr/>
          </p:nvSpPr>
          <p:spPr>
            <a:xfrm>
              <a:off x="4068050" y="1753075"/>
              <a:ext cx="23250" cy="23125"/>
            </a:xfrm>
            <a:custGeom>
              <a:rect b="b" l="l" r="r" t="t"/>
              <a:pathLst>
                <a:path extrusionOk="0" h="925" w="930">
                  <a:moveTo>
                    <a:pt x="462" y="1"/>
                  </a:moveTo>
                  <a:cubicBezTo>
                    <a:pt x="247" y="1"/>
                    <a:pt x="35" y="135"/>
                    <a:pt x="13" y="415"/>
                  </a:cubicBezTo>
                  <a:cubicBezTo>
                    <a:pt x="1" y="451"/>
                    <a:pt x="1" y="475"/>
                    <a:pt x="13" y="510"/>
                  </a:cubicBezTo>
                  <a:cubicBezTo>
                    <a:pt x="35" y="790"/>
                    <a:pt x="247" y="925"/>
                    <a:pt x="462" y="925"/>
                  </a:cubicBezTo>
                  <a:cubicBezTo>
                    <a:pt x="694" y="925"/>
                    <a:pt x="929" y="766"/>
                    <a:pt x="929" y="463"/>
                  </a:cubicBezTo>
                  <a:cubicBezTo>
                    <a:pt x="929" y="159"/>
                    <a:pt x="694"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0" name="Google Shape;8820;p8"/>
            <p:cNvSpPr/>
            <p:nvPr/>
          </p:nvSpPr>
          <p:spPr>
            <a:xfrm>
              <a:off x="4068150" y="1685150"/>
              <a:ext cx="27025" cy="23250"/>
            </a:xfrm>
            <a:custGeom>
              <a:rect b="b" l="l" r="r" t="t"/>
              <a:pathLst>
                <a:path extrusionOk="0" h="930" w="1081">
                  <a:moveTo>
                    <a:pt x="473" y="1"/>
                  </a:moveTo>
                  <a:cubicBezTo>
                    <a:pt x="223" y="1"/>
                    <a:pt x="21" y="203"/>
                    <a:pt x="9" y="453"/>
                  </a:cubicBezTo>
                  <a:lnTo>
                    <a:pt x="9" y="465"/>
                  </a:lnTo>
                  <a:cubicBezTo>
                    <a:pt x="0" y="742"/>
                    <a:pt x="231" y="929"/>
                    <a:pt x="473" y="929"/>
                  </a:cubicBezTo>
                  <a:cubicBezTo>
                    <a:pt x="586" y="929"/>
                    <a:pt x="700" y="889"/>
                    <a:pt x="794" y="799"/>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1" name="Google Shape;8821;p8"/>
            <p:cNvSpPr/>
            <p:nvPr/>
          </p:nvSpPr>
          <p:spPr>
            <a:xfrm>
              <a:off x="4068350" y="1616100"/>
              <a:ext cx="26825" cy="23150"/>
            </a:xfrm>
            <a:custGeom>
              <a:rect b="b" l="l" r="r" t="t"/>
              <a:pathLst>
                <a:path extrusionOk="0" h="926" w="1073">
                  <a:moveTo>
                    <a:pt x="453" y="1"/>
                  </a:moveTo>
                  <a:cubicBezTo>
                    <a:pt x="215" y="1"/>
                    <a:pt x="1" y="203"/>
                    <a:pt x="1" y="453"/>
                  </a:cubicBezTo>
                  <a:lnTo>
                    <a:pt x="1" y="465"/>
                  </a:lnTo>
                  <a:cubicBezTo>
                    <a:pt x="1" y="739"/>
                    <a:pt x="224" y="925"/>
                    <a:pt x="461" y="925"/>
                  </a:cubicBezTo>
                  <a:cubicBezTo>
                    <a:pt x="574" y="925"/>
                    <a:pt x="690" y="883"/>
                    <a:pt x="786" y="786"/>
                  </a:cubicBezTo>
                  <a:cubicBezTo>
                    <a:pt x="1072" y="501"/>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2" name="Google Shape;8822;p8"/>
            <p:cNvSpPr/>
            <p:nvPr/>
          </p:nvSpPr>
          <p:spPr>
            <a:xfrm>
              <a:off x="4068050" y="1545950"/>
              <a:ext cx="23250" cy="23100"/>
            </a:xfrm>
            <a:custGeom>
              <a:rect b="b" l="l" r="r" t="t"/>
              <a:pathLst>
                <a:path extrusionOk="0" h="924" w="930">
                  <a:moveTo>
                    <a:pt x="465" y="1"/>
                  </a:moveTo>
                  <a:cubicBezTo>
                    <a:pt x="250" y="1"/>
                    <a:pt x="36" y="138"/>
                    <a:pt x="13" y="425"/>
                  </a:cubicBezTo>
                  <a:cubicBezTo>
                    <a:pt x="1" y="449"/>
                    <a:pt x="1" y="473"/>
                    <a:pt x="13" y="509"/>
                  </a:cubicBezTo>
                  <a:cubicBezTo>
                    <a:pt x="35" y="789"/>
                    <a:pt x="247" y="923"/>
                    <a:pt x="462" y="923"/>
                  </a:cubicBezTo>
                  <a:cubicBezTo>
                    <a:pt x="694" y="923"/>
                    <a:pt x="929" y="765"/>
                    <a:pt x="929" y="461"/>
                  </a:cubicBezTo>
                  <a:cubicBezTo>
                    <a:pt x="929" y="159"/>
                    <a:pt x="697"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3" name="Google Shape;8823;p8"/>
            <p:cNvSpPr/>
            <p:nvPr/>
          </p:nvSpPr>
          <p:spPr>
            <a:xfrm>
              <a:off x="4068150" y="1478000"/>
              <a:ext cx="27025" cy="23125"/>
            </a:xfrm>
            <a:custGeom>
              <a:rect b="b" l="l" r="r" t="t"/>
              <a:pathLst>
                <a:path extrusionOk="0" h="925" w="1081">
                  <a:moveTo>
                    <a:pt x="473" y="0"/>
                  </a:moveTo>
                  <a:cubicBezTo>
                    <a:pt x="223" y="0"/>
                    <a:pt x="21" y="203"/>
                    <a:pt x="9" y="441"/>
                  </a:cubicBezTo>
                  <a:lnTo>
                    <a:pt x="9" y="464"/>
                  </a:lnTo>
                  <a:cubicBezTo>
                    <a:pt x="1" y="738"/>
                    <a:pt x="227" y="925"/>
                    <a:pt x="466" y="925"/>
                  </a:cubicBezTo>
                  <a:cubicBezTo>
                    <a:pt x="581" y="925"/>
                    <a:pt x="698" y="882"/>
                    <a:pt x="794" y="786"/>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4" name="Google Shape;8824;p8"/>
            <p:cNvSpPr/>
            <p:nvPr/>
          </p:nvSpPr>
          <p:spPr>
            <a:xfrm>
              <a:off x="4068050" y="1407800"/>
              <a:ext cx="23250" cy="23100"/>
            </a:xfrm>
            <a:custGeom>
              <a:rect b="b" l="l" r="r" t="t"/>
              <a:pathLst>
                <a:path extrusionOk="0" h="924" w="930">
                  <a:moveTo>
                    <a:pt x="462" y="0"/>
                  </a:moveTo>
                  <a:cubicBezTo>
                    <a:pt x="247" y="0"/>
                    <a:pt x="35" y="135"/>
                    <a:pt x="13" y="415"/>
                  </a:cubicBezTo>
                  <a:cubicBezTo>
                    <a:pt x="1" y="451"/>
                    <a:pt x="1" y="474"/>
                    <a:pt x="13" y="498"/>
                  </a:cubicBezTo>
                  <a:cubicBezTo>
                    <a:pt x="36" y="785"/>
                    <a:pt x="250" y="923"/>
                    <a:pt x="465" y="923"/>
                  </a:cubicBezTo>
                  <a:cubicBezTo>
                    <a:pt x="697" y="923"/>
                    <a:pt x="929" y="765"/>
                    <a:pt x="929" y="463"/>
                  </a:cubicBezTo>
                  <a:cubicBezTo>
                    <a:pt x="929" y="159"/>
                    <a:pt x="694"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5" name="Google Shape;8825;p8"/>
            <p:cNvSpPr/>
            <p:nvPr/>
          </p:nvSpPr>
          <p:spPr>
            <a:xfrm>
              <a:off x="4068150" y="1339875"/>
              <a:ext cx="27025" cy="23000"/>
            </a:xfrm>
            <a:custGeom>
              <a:rect b="b" l="l" r="r" t="t"/>
              <a:pathLst>
                <a:path extrusionOk="0" h="920" w="1081">
                  <a:moveTo>
                    <a:pt x="473" y="1"/>
                  </a:moveTo>
                  <a:cubicBezTo>
                    <a:pt x="223" y="1"/>
                    <a:pt x="21" y="191"/>
                    <a:pt x="9" y="441"/>
                  </a:cubicBezTo>
                  <a:lnTo>
                    <a:pt x="9" y="453"/>
                  </a:lnTo>
                  <a:cubicBezTo>
                    <a:pt x="1" y="736"/>
                    <a:pt x="228" y="920"/>
                    <a:pt x="468" y="920"/>
                  </a:cubicBezTo>
                  <a:cubicBezTo>
                    <a:pt x="582" y="920"/>
                    <a:pt x="699" y="878"/>
                    <a:pt x="794" y="786"/>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6" name="Google Shape;8826;p8"/>
            <p:cNvSpPr/>
            <p:nvPr/>
          </p:nvSpPr>
          <p:spPr>
            <a:xfrm>
              <a:off x="4033525" y="2341375"/>
              <a:ext cx="22950" cy="22875"/>
            </a:xfrm>
            <a:custGeom>
              <a:rect b="b" l="l" r="r" t="t"/>
              <a:pathLst>
                <a:path extrusionOk="0" h="915" w="918">
                  <a:moveTo>
                    <a:pt x="440" y="0"/>
                  </a:moveTo>
                  <a:cubicBezTo>
                    <a:pt x="220" y="0"/>
                    <a:pt x="6" y="141"/>
                    <a:pt x="1" y="446"/>
                  </a:cubicBezTo>
                  <a:lnTo>
                    <a:pt x="1" y="469"/>
                  </a:lnTo>
                  <a:cubicBezTo>
                    <a:pt x="6" y="774"/>
                    <a:pt x="220" y="915"/>
                    <a:pt x="440" y="915"/>
                  </a:cubicBezTo>
                  <a:cubicBezTo>
                    <a:pt x="675" y="915"/>
                    <a:pt x="917" y="753"/>
                    <a:pt x="917" y="458"/>
                  </a:cubicBezTo>
                  <a:cubicBezTo>
                    <a:pt x="917" y="162"/>
                    <a:pt x="675" y="0"/>
                    <a:pt x="44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7" name="Google Shape;8827;p8"/>
            <p:cNvSpPr/>
            <p:nvPr/>
          </p:nvSpPr>
          <p:spPr>
            <a:xfrm>
              <a:off x="4033525" y="2272425"/>
              <a:ext cx="27125" cy="23025"/>
            </a:xfrm>
            <a:custGeom>
              <a:rect b="b" l="l" r="r" t="t"/>
              <a:pathLst>
                <a:path extrusionOk="0" h="921" w="1085">
                  <a:moveTo>
                    <a:pt x="465" y="1"/>
                  </a:moveTo>
                  <a:cubicBezTo>
                    <a:pt x="215" y="1"/>
                    <a:pt x="13" y="191"/>
                    <a:pt x="1" y="441"/>
                  </a:cubicBezTo>
                  <a:lnTo>
                    <a:pt x="1" y="465"/>
                  </a:lnTo>
                  <a:cubicBezTo>
                    <a:pt x="1" y="739"/>
                    <a:pt x="230" y="920"/>
                    <a:pt x="466" y="920"/>
                  </a:cubicBezTo>
                  <a:cubicBezTo>
                    <a:pt x="579" y="920"/>
                    <a:pt x="694" y="879"/>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8" name="Google Shape;8828;p8"/>
            <p:cNvSpPr/>
            <p:nvPr/>
          </p:nvSpPr>
          <p:spPr>
            <a:xfrm>
              <a:off x="4033525" y="2203375"/>
              <a:ext cx="27125" cy="23000"/>
            </a:xfrm>
            <a:custGeom>
              <a:rect b="b" l="l" r="r" t="t"/>
              <a:pathLst>
                <a:path extrusionOk="0" h="920" w="1085">
                  <a:moveTo>
                    <a:pt x="465" y="1"/>
                  </a:moveTo>
                  <a:cubicBezTo>
                    <a:pt x="215" y="1"/>
                    <a:pt x="13" y="191"/>
                    <a:pt x="13" y="441"/>
                  </a:cubicBezTo>
                  <a:lnTo>
                    <a:pt x="1" y="453"/>
                  </a:lnTo>
                  <a:cubicBezTo>
                    <a:pt x="1" y="736"/>
                    <a:pt x="231" y="920"/>
                    <a:pt x="468" y="920"/>
                  </a:cubicBezTo>
                  <a:cubicBezTo>
                    <a:pt x="580" y="920"/>
                    <a:pt x="694" y="878"/>
                    <a:pt x="786"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29" name="Google Shape;8829;p8"/>
            <p:cNvSpPr/>
            <p:nvPr/>
          </p:nvSpPr>
          <p:spPr>
            <a:xfrm>
              <a:off x="4033525" y="2134300"/>
              <a:ext cx="27125" cy="23025"/>
            </a:xfrm>
            <a:custGeom>
              <a:rect b="b" l="l" r="r" t="t"/>
              <a:pathLst>
                <a:path extrusionOk="0" h="921" w="1085">
                  <a:moveTo>
                    <a:pt x="444" y="1"/>
                  </a:moveTo>
                  <a:cubicBezTo>
                    <a:pt x="204" y="1"/>
                    <a:pt x="12" y="199"/>
                    <a:pt x="1" y="442"/>
                  </a:cubicBezTo>
                  <a:lnTo>
                    <a:pt x="1" y="454"/>
                  </a:lnTo>
                  <a:cubicBezTo>
                    <a:pt x="1" y="736"/>
                    <a:pt x="231" y="920"/>
                    <a:pt x="468" y="920"/>
                  </a:cubicBezTo>
                  <a:cubicBezTo>
                    <a:pt x="580" y="920"/>
                    <a:pt x="694" y="879"/>
                    <a:pt x="786" y="787"/>
                  </a:cubicBezTo>
                  <a:cubicBezTo>
                    <a:pt x="1084" y="489"/>
                    <a:pt x="882"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0" name="Google Shape;8830;p8"/>
            <p:cNvSpPr/>
            <p:nvPr/>
          </p:nvSpPr>
          <p:spPr>
            <a:xfrm>
              <a:off x="4033525" y="2065275"/>
              <a:ext cx="27125" cy="23000"/>
            </a:xfrm>
            <a:custGeom>
              <a:rect b="b" l="l" r="r" t="t"/>
              <a:pathLst>
                <a:path extrusionOk="0" h="920" w="1085">
                  <a:moveTo>
                    <a:pt x="465" y="0"/>
                  </a:moveTo>
                  <a:cubicBezTo>
                    <a:pt x="215" y="0"/>
                    <a:pt x="13" y="191"/>
                    <a:pt x="13" y="441"/>
                  </a:cubicBezTo>
                  <a:lnTo>
                    <a:pt x="1" y="453"/>
                  </a:lnTo>
                  <a:cubicBezTo>
                    <a:pt x="1" y="735"/>
                    <a:pt x="231" y="919"/>
                    <a:pt x="468" y="919"/>
                  </a:cubicBezTo>
                  <a:cubicBezTo>
                    <a:pt x="580" y="919"/>
                    <a:pt x="694" y="878"/>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1" name="Google Shape;8831;p8"/>
            <p:cNvSpPr/>
            <p:nvPr/>
          </p:nvSpPr>
          <p:spPr>
            <a:xfrm>
              <a:off x="4033525" y="1996050"/>
              <a:ext cx="22650" cy="22625"/>
            </a:xfrm>
            <a:custGeom>
              <a:rect b="b" l="l" r="r" t="t"/>
              <a:pathLst>
                <a:path extrusionOk="0" h="905" w="906">
                  <a:moveTo>
                    <a:pt x="437" y="0"/>
                  </a:moveTo>
                  <a:cubicBezTo>
                    <a:pt x="219" y="0"/>
                    <a:pt x="6" y="141"/>
                    <a:pt x="1" y="447"/>
                  </a:cubicBezTo>
                  <a:lnTo>
                    <a:pt x="1" y="459"/>
                  </a:lnTo>
                  <a:cubicBezTo>
                    <a:pt x="6" y="764"/>
                    <a:pt x="217" y="905"/>
                    <a:pt x="434" y="905"/>
                  </a:cubicBezTo>
                  <a:cubicBezTo>
                    <a:pt x="667" y="905"/>
                    <a:pt x="905" y="743"/>
                    <a:pt x="905" y="447"/>
                  </a:cubicBezTo>
                  <a:cubicBezTo>
                    <a:pt x="905" y="159"/>
                    <a:pt x="669"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2" name="Google Shape;8832;p8"/>
            <p:cNvSpPr/>
            <p:nvPr/>
          </p:nvSpPr>
          <p:spPr>
            <a:xfrm>
              <a:off x="4033525" y="1926925"/>
              <a:ext cx="22950" cy="22850"/>
            </a:xfrm>
            <a:custGeom>
              <a:rect b="b" l="l" r="r" t="t"/>
              <a:pathLst>
                <a:path extrusionOk="0" h="914" w="918">
                  <a:moveTo>
                    <a:pt x="443" y="0"/>
                  </a:moveTo>
                  <a:cubicBezTo>
                    <a:pt x="222" y="0"/>
                    <a:pt x="6" y="144"/>
                    <a:pt x="1" y="450"/>
                  </a:cubicBezTo>
                  <a:lnTo>
                    <a:pt x="1" y="462"/>
                  </a:lnTo>
                  <a:cubicBezTo>
                    <a:pt x="6" y="770"/>
                    <a:pt x="225" y="913"/>
                    <a:pt x="447" y="913"/>
                  </a:cubicBezTo>
                  <a:cubicBezTo>
                    <a:pt x="680" y="913"/>
                    <a:pt x="917" y="755"/>
                    <a:pt x="917" y="462"/>
                  </a:cubicBezTo>
                  <a:cubicBezTo>
                    <a:pt x="917" y="162"/>
                    <a:pt x="678" y="0"/>
                    <a:pt x="4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3" name="Google Shape;8833;p8"/>
            <p:cNvSpPr/>
            <p:nvPr/>
          </p:nvSpPr>
          <p:spPr>
            <a:xfrm>
              <a:off x="4033525" y="1858075"/>
              <a:ext cx="27125" cy="22975"/>
            </a:xfrm>
            <a:custGeom>
              <a:rect b="b" l="l" r="r" t="t"/>
              <a:pathLst>
                <a:path extrusionOk="0" h="919" w="1085">
                  <a:moveTo>
                    <a:pt x="444" y="1"/>
                  </a:moveTo>
                  <a:cubicBezTo>
                    <a:pt x="204" y="1"/>
                    <a:pt x="13" y="199"/>
                    <a:pt x="13" y="442"/>
                  </a:cubicBezTo>
                  <a:lnTo>
                    <a:pt x="1" y="454"/>
                  </a:lnTo>
                  <a:cubicBezTo>
                    <a:pt x="1" y="730"/>
                    <a:pt x="228" y="918"/>
                    <a:pt x="468" y="918"/>
                  </a:cubicBezTo>
                  <a:cubicBezTo>
                    <a:pt x="579" y="918"/>
                    <a:pt x="692" y="878"/>
                    <a:pt x="786" y="787"/>
                  </a:cubicBezTo>
                  <a:cubicBezTo>
                    <a:pt x="1084" y="501"/>
                    <a:pt x="882"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4" name="Google Shape;8834;p8"/>
            <p:cNvSpPr/>
            <p:nvPr/>
          </p:nvSpPr>
          <p:spPr>
            <a:xfrm>
              <a:off x="4033525" y="1788775"/>
              <a:ext cx="22950" cy="22750"/>
            </a:xfrm>
            <a:custGeom>
              <a:rect b="b" l="l" r="r" t="t"/>
              <a:pathLst>
                <a:path extrusionOk="0" h="910" w="918">
                  <a:moveTo>
                    <a:pt x="447" y="0"/>
                  </a:moveTo>
                  <a:cubicBezTo>
                    <a:pt x="225" y="0"/>
                    <a:pt x="6" y="144"/>
                    <a:pt x="1" y="452"/>
                  </a:cubicBezTo>
                  <a:lnTo>
                    <a:pt x="1" y="464"/>
                  </a:lnTo>
                  <a:cubicBezTo>
                    <a:pt x="6" y="768"/>
                    <a:pt x="220" y="909"/>
                    <a:pt x="440" y="909"/>
                  </a:cubicBezTo>
                  <a:cubicBezTo>
                    <a:pt x="675" y="909"/>
                    <a:pt x="917" y="747"/>
                    <a:pt x="917" y="452"/>
                  </a:cubicBezTo>
                  <a:cubicBezTo>
                    <a:pt x="917" y="159"/>
                    <a:pt x="680" y="0"/>
                    <a:pt x="4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5" name="Google Shape;8835;p8"/>
            <p:cNvSpPr/>
            <p:nvPr/>
          </p:nvSpPr>
          <p:spPr>
            <a:xfrm>
              <a:off x="4033525" y="1719675"/>
              <a:ext cx="27125" cy="23225"/>
            </a:xfrm>
            <a:custGeom>
              <a:rect b="b" l="l" r="r" t="t"/>
              <a:pathLst>
                <a:path extrusionOk="0" h="929" w="1085">
                  <a:moveTo>
                    <a:pt x="465" y="1"/>
                  </a:moveTo>
                  <a:cubicBezTo>
                    <a:pt x="215" y="1"/>
                    <a:pt x="13" y="203"/>
                    <a:pt x="1" y="453"/>
                  </a:cubicBezTo>
                  <a:lnTo>
                    <a:pt x="1" y="465"/>
                  </a:lnTo>
                  <a:cubicBezTo>
                    <a:pt x="1" y="745"/>
                    <a:pt x="226" y="928"/>
                    <a:pt x="461" y="928"/>
                  </a:cubicBezTo>
                  <a:cubicBezTo>
                    <a:pt x="576" y="928"/>
                    <a:pt x="693" y="885"/>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6" name="Google Shape;8836;p8"/>
            <p:cNvSpPr/>
            <p:nvPr/>
          </p:nvSpPr>
          <p:spPr>
            <a:xfrm>
              <a:off x="4033525" y="1650625"/>
              <a:ext cx="27125" cy="23250"/>
            </a:xfrm>
            <a:custGeom>
              <a:rect b="b" l="l" r="r" t="t"/>
              <a:pathLst>
                <a:path extrusionOk="0" h="930" w="1085">
                  <a:moveTo>
                    <a:pt x="465" y="1"/>
                  </a:moveTo>
                  <a:cubicBezTo>
                    <a:pt x="215" y="1"/>
                    <a:pt x="13" y="203"/>
                    <a:pt x="13" y="453"/>
                  </a:cubicBezTo>
                  <a:lnTo>
                    <a:pt x="1" y="465"/>
                  </a:lnTo>
                  <a:cubicBezTo>
                    <a:pt x="1" y="742"/>
                    <a:pt x="234" y="929"/>
                    <a:pt x="473" y="929"/>
                  </a:cubicBezTo>
                  <a:cubicBezTo>
                    <a:pt x="584" y="929"/>
                    <a:pt x="696" y="889"/>
                    <a:pt x="786" y="798"/>
                  </a:cubicBezTo>
                  <a:cubicBezTo>
                    <a:pt x="1084" y="501"/>
                    <a:pt x="882" y="13"/>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7" name="Google Shape;8837;p8"/>
            <p:cNvSpPr/>
            <p:nvPr/>
          </p:nvSpPr>
          <p:spPr>
            <a:xfrm>
              <a:off x="4033525" y="1581575"/>
              <a:ext cx="27125" cy="23150"/>
            </a:xfrm>
            <a:custGeom>
              <a:rect b="b" l="l" r="r" t="t"/>
              <a:pathLst>
                <a:path extrusionOk="0" h="926" w="1085">
                  <a:moveTo>
                    <a:pt x="465" y="0"/>
                  </a:moveTo>
                  <a:cubicBezTo>
                    <a:pt x="215" y="0"/>
                    <a:pt x="13" y="203"/>
                    <a:pt x="1" y="453"/>
                  </a:cubicBezTo>
                  <a:lnTo>
                    <a:pt x="1" y="465"/>
                  </a:lnTo>
                  <a:cubicBezTo>
                    <a:pt x="1" y="739"/>
                    <a:pt x="229" y="925"/>
                    <a:pt x="466" y="925"/>
                  </a:cubicBezTo>
                  <a:cubicBezTo>
                    <a:pt x="579" y="925"/>
                    <a:pt x="694" y="883"/>
                    <a:pt x="786" y="786"/>
                  </a:cubicBezTo>
                  <a:cubicBezTo>
                    <a:pt x="1084" y="501"/>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8" name="Google Shape;8838;p8"/>
            <p:cNvSpPr/>
            <p:nvPr/>
          </p:nvSpPr>
          <p:spPr>
            <a:xfrm>
              <a:off x="4033525" y="1512525"/>
              <a:ext cx="27125" cy="22925"/>
            </a:xfrm>
            <a:custGeom>
              <a:rect b="b" l="l" r="r" t="t"/>
              <a:pathLst>
                <a:path extrusionOk="0" h="917" w="1085">
                  <a:moveTo>
                    <a:pt x="465" y="0"/>
                  </a:moveTo>
                  <a:cubicBezTo>
                    <a:pt x="215" y="0"/>
                    <a:pt x="13" y="191"/>
                    <a:pt x="13" y="441"/>
                  </a:cubicBezTo>
                  <a:lnTo>
                    <a:pt x="1" y="453"/>
                  </a:lnTo>
                  <a:cubicBezTo>
                    <a:pt x="1" y="729"/>
                    <a:pt x="234" y="917"/>
                    <a:pt x="473" y="917"/>
                  </a:cubicBezTo>
                  <a:cubicBezTo>
                    <a:pt x="584" y="917"/>
                    <a:pt x="696" y="877"/>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39" name="Google Shape;8839;p8"/>
            <p:cNvSpPr/>
            <p:nvPr/>
          </p:nvSpPr>
          <p:spPr>
            <a:xfrm>
              <a:off x="4033525" y="1443450"/>
              <a:ext cx="27125" cy="23025"/>
            </a:xfrm>
            <a:custGeom>
              <a:rect b="b" l="l" r="r" t="t"/>
              <a:pathLst>
                <a:path extrusionOk="0" h="921" w="1085">
                  <a:moveTo>
                    <a:pt x="465" y="1"/>
                  </a:moveTo>
                  <a:cubicBezTo>
                    <a:pt x="215" y="1"/>
                    <a:pt x="13" y="191"/>
                    <a:pt x="1" y="442"/>
                  </a:cubicBezTo>
                  <a:lnTo>
                    <a:pt x="1" y="453"/>
                  </a:lnTo>
                  <a:cubicBezTo>
                    <a:pt x="1" y="736"/>
                    <a:pt x="231" y="920"/>
                    <a:pt x="468" y="920"/>
                  </a:cubicBezTo>
                  <a:cubicBezTo>
                    <a:pt x="580" y="920"/>
                    <a:pt x="694" y="879"/>
                    <a:pt x="786" y="787"/>
                  </a:cubicBezTo>
                  <a:cubicBezTo>
                    <a:pt x="1084" y="489"/>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0" name="Google Shape;8840;p8"/>
            <p:cNvSpPr/>
            <p:nvPr/>
          </p:nvSpPr>
          <p:spPr>
            <a:xfrm>
              <a:off x="4033525" y="1374400"/>
              <a:ext cx="27125" cy="23025"/>
            </a:xfrm>
            <a:custGeom>
              <a:rect b="b" l="l" r="r" t="t"/>
              <a:pathLst>
                <a:path extrusionOk="0" h="921" w="1085">
                  <a:moveTo>
                    <a:pt x="465" y="1"/>
                  </a:moveTo>
                  <a:cubicBezTo>
                    <a:pt x="215" y="1"/>
                    <a:pt x="13" y="203"/>
                    <a:pt x="1" y="453"/>
                  </a:cubicBezTo>
                  <a:lnTo>
                    <a:pt x="1" y="465"/>
                  </a:lnTo>
                  <a:cubicBezTo>
                    <a:pt x="1" y="739"/>
                    <a:pt x="230" y="920"/>
                    <a:pt x="466" y="920"/>
                  </a:cubicBezTo>
                  <a:cubicBezTo>
                    <a:pt x="579"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1" name="Google Shape;8841;p8"/>
            <p:cNvSpPr/>
            <p:nvPr/>
          </p:nvSpPr>
          <p:spPr>
            <a:xfrm>
              <a:off x="4034425" y="1316375"/>
              <a:ext cx="22650" cy="12225"/>
            </a:xfrm>
            <a:custGeom>
              <a:rect b="b" l="l" r="r" t="t"/>
              <a:pathLst>
                <a:path extrusionOk="0" h="489" w="906">
                  <a:moveTo>
                    <a:pt x="905" y="0"/>
                  </a:moveTo>
                  <a:lnTo>
                    <a:pt x="893" y="12"/>
                  </a:lnTo>
                  <a:lnTo>
                    <a:pt x="0" y="143"/>
                  </a:lnTo>
                  <a:cubicBezTo>
                    <a:pt x="48" y="345"/>
                    <a:pt x="227" y="488"/>
                    <a:pt x="441" y="488"/>
                  </a:cubicBezTo>
                  <a:cubicBezTo>
                    <a:pt x="703" y="488"/>
                    <a:pt x="905" y="274"/>
                    <a:pt x="905" y="24"/>
                  </a:cubicBezTo>
                  <a:cubicBezTo>
                    <a:pt x="905" y="12"/>
                    <a:pt x="905" y="12"/>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2" name="Google Shape;8842;p8"/>
            <p:cNvSpPr/>
            <p:nvPr/>
          </p:nvSpPr>
          <p:spPr>
            <a:xfrm>
              <a:off x="3997900" y="2377125"/>
              <a:ext cx="24050" cy="23450"/>
            </a:xfrm>
            <a:custGeom>
              <a:rect b="b" l="l" r="r" t="t"/>
              <a:pathLst>
                <a:path extrusionOk="0" h="938" w="962">
                  <a:moveTo>
                    <a:pt x="507" y="1"/>
                  </a:moveTo>
                  <a:cubicBezTo>
                    <a:pt x="292" y="1"/>
                    <a:pt x="74" y="141"/>
                    <a:pt x="44" y="421"/>
                  </a:cubicBezTo>
                  <a:cubicBezTo>
                    <a:pt x="0" y="757"/>
                    <a:pt x="253" y="938"/>
                    <a:pt x="505" y="938"/>
                  </a:cubicBezTo>
                  <a:cubicBezTo>
                    <a:pt x="725" y="938"/>
                    <a:pt x="945" y="799"/>
                    <a:pt x="961" y="504"/>
                  </a:cubicBezTo>
                  <a:cubicBezTo>
                    <a:pt x="961" y="468"/>
                    <a:pt x="961" y="444"/>
                    <a:pt x="961" y="421"/>
                  </a:cubicBezTo>
                  <a:cubicBezTo>
                    <a:pt x="937" y="141"/>
                    <a:pt x="723" y="1"/>
                    <a:pt x="5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3" name="Google Shape;8843;p8"/>
            <p:cNvSpPr/>
            <p:nvPr/>
          </p:nvSpPr>
          <p:spPr>
            <a:xfrm>
              <a:off x="3999000" y="2306950"/>
              <a:ext cx="27100" cy="23025"/>
            </a:xfrm>
            <a:custGeom>
              <a:rect b="b" l="l" r="r" t="t"/>
              <a:pathLst>
                <a:path extrusionOk="0" h="921" w="1084">
                  <a:moveTo>
                    <a:pt x="465" y="1"/>
                  </a:moveTo>
                  <a:cubicBezTo>
                    <a:pt x="203" y="1"/>
                    <a:pt x="0" y="203"/>
                    <a:pt x="0" y="465"/>
                  </a:cubicBezTo>
                  <a:cubicBezTo>
                    <a:pt x="0" y="739"/>
                    <a:pt x="229" y="920"/>
                    <a:pt x="466" y="920"/>
                  </a:cubicBezTo>
                  <a:cubicBezTo>
                    <a:pt x="579" y="920"/>
                    <a:pt x="694" y="879"/>
                    <a:pt x="786" y="787"/>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4" name="Google Shape;8844;p8"/>
            <p:cNvSpPr/>
            <p:nvPr/>
          </p:nvSpPr>
          <p:spPr>
            <a:xfrm>
              <a:off x="3997900" y="2239025"/>
              <a:ext cx="24050" cy="23450"/>
            </a:xfrm>
            <a:custGeom>
              <a:rect b="b" l="l" r="r" t="t"/>
              <a:pathLst>
                <a:path extrusionOk="0" h="938" w="962">
                  <a:moveTo>
                    <a:pt x="507" y="0"/>
                  </a:moveTo>
                  <a:cubicBezTo>
                    <a:pt x="292" y="0"/>
                    <a:pt x="74" y="140"/>
                    <a:pt x="44" y="420"/>
                  </a:cubicBezTo>
                  <a:cubicBezTo>
                    <a:pt x="0" y="756"/>
                    <a:pt x="253" y="937"/>
                    <a:pt x="505" y="937"/>
                  </a:cubicBezTo>
                  <a:cubicBezTo>
                    <a:pt x="725" y="937"/>
                    <a:pt x="945" y="798"/>
                    <a:pt x="961" y="503"/>
                  </a:cubicBezTo>
                  <a:cubicBezTo>
                    <a:pt x="961" y="468"/>
                    <a:pt x="961" y="444"/>
                    <a:pt x="961" y="420"/>
                  </a:cubicBezTo>
                  <a:cubicBezTo>
                    <a:pt x="937" y="140"/>
                    <a:pt x="723" y="0"/>
                    <a:pt x="5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5" name="Google Shape;8845;p8"/>
            <p:cNvSpPr/>
            <p:nvPr/>
          </p:nvSpPr>
          <p:spPr>
            <a:xfrm>
              <a:off x="3999000" y="2165700"/>
              <a:ext cx="28900" cy="28900"/>
            </a:xfrm>
            <a:custGeom>
              <a:rect b="b" l="l" r="r" t="t"/>
              <a:pathLst>
                <a:path extrusionOk="0" h="1156" w="1156">
                  <a:moveTo>
                    <a:pt x="549" y="1"/>
                  </a:moveTo>
                  <a:cubicBezTo>
                    <a:pt x="273" y="1"/>
                    <a:pt x="6" y="178"/>
                    <a:pt x="0" y="567"/>
                  </a:cubicBezTo>
                  <a:lnTo>
                    <a:pt x="0" y="579"/>
                  </a:lnTo>
                  <a:cubicBezTo>
                    <a:pt x="6" y="975"/>
                    <a:pt x="275" y="1156"/>
                    <a:pt x="552" y="1156"/>
                  </a:cubicBezTo>
                  <a:cubicBezTo>
                    <a:pt x="849" y="1156"/>
                    <a:pt x="1155" y="948"/>
                    <a:pt x="1155" y="579"/>
                  </a:cubicBezTo>
                  <a:cubicBezTo>
                    <a:pt x="1155" y="208"/>
                    <a:pt x="847" y="1"/>
                    <a:pt x="5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6" name="Google Shape;8846;p8"/>
            <p:cNvSpPr/>
            <p:nvPr/>
          </p:nvSpPr>
          <p:spPr>
            <a:xfrm>
              <a:off x="3999000" y="2096650"/>
              <a:ext cx="28900" cy="28900"/>
            </a:xfrm>
            <a:custGeom>
              <a:rect b="b" l="l" r="r" t="t"/>
              <a:pathLst>
                <a:path extrusionOk="0" h="1156" w="1156">
                  <a:moveTo>
                    <a:pt x="549" y="0"/>
                  </a:moveTo>
                  <a:cubicBezTo>
                    <a:pt x="273" y="0"/>
                    <a:pt x="6" y="178"/>
                    <a:pt x="0" y="567"/>
                  </a:cubicBezTo>
                  <a:lnTo>
                    <a:pt x="0" y="579"/>
                  </a:lnTo>
                  <a:cubicBezTo>
                    <a:pt x="6" y="975"/>
                    <a:pt x="275" y="1155"/>
                    <a:pt x="552" y="1155"/>
                  </a:cubicBezTo>
                  <a:cubicBezTo>
                    <a:pt x="849" y="1155"/>
                    <a:pt x="1155" y="948"/>
                    <a:pt x="1155" y="579"/>
                  </a:cubicBezTo>
                  <a:cubicBezTo>
                    <a:pt x="1155" y="208"/>
                    <a:pt x="847" y="0"/>
                    <a:pt x="5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7" name="Google Shape;8847;p8"/>
            <p:cNvSpPr/>
            <p:nvPr/>
          </p:nvSpPr>
          <p:spPr>
            <a:xfrm>
              <a:off x="3998525" y="2031775"/>
              <a:ext cx="23425" cy="22550"/>
            </a:xfrm>
            <a:custGeom>
              <a:rect b="b" l="l" r="r" t="t"/>
              <a:pathLst>
                <a:path extrusionOk="0" h="902" w="937">
                  <a:moveTo>
                    <a:pt x="482" y="1"/>
                  </a:moveTo>
                  <a:cubicBezTo>
                    <a:pt x="267" y="1"/>
                    <a:pt x="49" y="138"/>
                    <a:pt x="19" y="411"/>
                  </a:cubicBezTo>
                  <a:cubicBezTo>
                    <a:pt x="0" y="730"/>
                    <a:pt x="244" y="902"/>
                    <a:pt x="485" y="902"/>
                  </a:cubicBezTo>
                  <a:cubicBezTo>
                    <a:pt x="695" y="902"/>
                    <a:pt x="903" y="772"/>
                    <a:pt x="936" y="495"/>
                  </a:cubicBezTo>
                  <a:cubicBezTo>
                    <a:pt x="936" y="471"/>
                    <a:pt x="936" y="435"/>
                    <a:pt x="936" y="411"/>
                  </a:cubicBezTo>
                  <a:cubicBezTo>
                    <a:pt x="912" y="138"/>
                    <a:pt x="698"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8" name="Google Shape;8848;p8"/>
            <p:cNvSpPr/>
            <p:nvPr/>
          </p:nvSpPr>
          <p:spPr>
            <a:xfrm>
              <a:off x="3999000" y="1960250"/>
              <a:ext cx="24725" cy="24800"/>
            </a:xfrm>
            <a:custGeom>
              <a:rect b="b" l="l" r="r" t="t"/>
              <a:pathLst>
                <a:path extrusionOk="0" h="992" w="989">
                  <a:moveTo>
                    <a:pt x="484" y="1"/>
                  </a:moveTo>
                  <a:cubicBezTo>
                    <a:pt x="246" y="1"/>
                    <a:pt x="12" y="156"/>
                    <a:pt x="0" y="486"/>
                  </a:cubicBezTo>
                  <a:lnTo>
                    <a:pt x="0" y="510"/>
                  </a:lnTo>
                  <a:cubicBezTo>
                    <a:pt x="12" y="836"/>
                    <a:pt x="248" y="991"/>
                    <a:pt x="487" y="991"/>
                  </a:cubicBezTo>
                  <a:cubicBezTo>
                    <a:pt x="736" y="991"/>
                    <a:pt x="989" y="821"/>
                    <a:pt x="989" y="498"/>
                  </a:cubicBezTo>
                  <a:cubicBezTo>
                    <a:pt x="989" y="174"/>
                    <a:pt x="734" y="1"/>
                    <a:pt x="4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49" name="Google Shape;8849;p8"/>
            <p:cNvSpPr/>
            <p:nvPr/>
          </p:nvSpPr>
          <p:spPr>
            <a:xfrm>
              <a:off x="3999000" y="1892625"/>
              <a:ext cx="27100" cy="22950"/>
            </a:xfrm>
            <a:custGeom>
              <a:rect b="b" l="l" r="r" t="t"/>
              <a:pathLst>
                <a:path extrusionOk="0" h="918" w="1084">
                  <a:moveTo>
                    <a:pt x="465" y="0"/>
                  </a:moveTo>
                  <a:cubicBezTo>
                    <a:pt x="215" y="0"/>
                    <a:pt x="12" y="191"/>
                    <a:pt x="0" y="441"/>
                  </a:cubicBezTo>
                  <a:lnTo>
                    <a:pt x="0" y="453"/>
                  </a:lnTo>
                  <a:cubicBezTo>
                    <a:pt x="0" y="729"/>
                    <a:pt x="228" y="917"/>
                    <a:pt x="468" y="917"/>
                  </a:cubicBezTo>
                  <a:cubicBezTo>
                    <a:pt x="579" y="917"/>
                    <a:pt x="692" y="877"/>
                    <a:pt x="786" y="786"/>
                  </a:cubicBezTo>
                  <a:cubicBezTo>
                    <a:pt x="1084" y="501"/>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0" name="Google Shape;8850;p8"/>
            <p:cNvSpPr/>
            <p:nvPr/>
          </p:nvSpPr>
          <p:spPr>
            <a:xfrm>
              <a:off x="3997900" y="1824375"/>
              <a:ext cx="24050" cy="23450"/>
            </a:xfrm>
            <a:custGeom>
              <a:rect b="b" l="l" r="r" t="t"/>
              <a:pathLst>
                <a:path extrusionOk="0" h="938" w="962">
                  <a:moveTo>
                    <a:pt x="507" y="1"/>
                  </a:moveTo>
                  <a:cubicBezTo>
                    <a:pt x="292" y="1"/>
                    <a:pt x="74" y="141"/>
                    <a:pt x="44" y="421"/>
                  </a:cubicBezTo>
                  <a:cubicBezTo>
                    <a:pt x="0" y="757"/>
                    <a:pt x="253" y="938"/>
                    <a:pt x="505" y="938"/>
                  </a:cubicBezTo>
                  <a:cubicBezTo>
                    <a:pt x="725" y="938"/>
                    <a:pt x="945" y="799"/>
                    <a:pt x="961" y="504"/>
                  </a:cubicBezTo>
                  <a:cubicBezTo>
                    <a:pt x="961" y="480"/>
                    <a:pt x="961" y="444"/>
                    <a:pt x="961" y="421"/>
                  </a:cubicBezTo>
                  <a:cubicBezTo>
                    <a:pt x="937" y="141"/>
                    <a:pt x="723" y="1"/>
                    <a:pt x="5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1" name="Google Shape;8851;p8"/>
            <p:cNvSpPr/>
            <p:nvPr/>
          </p:nvSpPr>
          <p:spPr>
            <a:xfrm>
              <a:off x="3999000" y="1751400"/>
              <a:ext cx="28000" cy="28275"/>
            </a:xfrm>
            <a:custGeom>
              <a:rect b="b" l="l" r="r" t="t"/>
              <a:pathLst>
                <a:path extrusionOk="0" h="1131" w="1120">
                  <a:moveTo>
                    <a:pt x="535" y="1"/>
                  </a:moveTo>
                  <a:cubicBezTo>
                    <a:pt x="267" y="1"/>
                    <a:pt x="6" y="175"/>
                    <a:pt x="0" y="554"/>
                  </a:cubicBezTo>
                  <a:lnTo>
                    <a:pt x="0" y="577"/>
                  </a:lnTo>
                  <a:cubicBezTo>
                    <a:pt x="6" y="956"/>
                    <a:pt x="267" y="1130"/>
                    <a:pt x="535" y="1130"/>
                  </a:cubicBezTo>
                  <a:cubicBezTo>
                    <a:pt x="823" y="1130"/>
                    <a:pt x="1120" y="929"/>
                    <a:pt x="1120" y="566"/>
                  </a:cubicBezTo>
                  <a:cubicBezTo>
                    <a:pt x="1120" y="202"/>
                    <a:pt x="823" y="1"/>
                    <a:pt x="5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2" name="Google Shape;8852;p8"/>
            <p:cNvSpPr/>
            <p:nvPr/>
          </p:nvSpPr>
          <p:spPr>
            <a:xfrm>
              <a:off x="3997900" y="1686275"/>
              <a:ext cx="24050" cy="23450"/>
            </a:xfrm>
            <a:custGeom>
              <a:rect b="b" l="l" r="r" t="t"/>
              <a:pathLst>
                <a:path extrusionOk="0" h="938" w="962">
                  <a:moveTo>
                    <a:pt x="507" y="0"/>
                  </a:moveTo>
                  <a:cubicBezTo>
                    <a:pt x="292" y="0"/>
                    <a:pt x="74" y="140"/>
                    <a:pt x="44" y="420"/>
                  </a:cubicBezTo>
                  <a:cubicBezTo>
                    <a:pt x="0" y="756"/>
                    <a:pt x="253" y="937"/>
                    <a:pt x="505" y="937"/>
                  </a:cubicBezTo>
                  <a:cubicBezTo>
                    <a:pt x="725" y="937"/>
                    <a:pt x="945" y="798"/>
                    <a:pt x="961" y="504"/>
                  </a:cubicBezTo>
                  <a:cubicBezTo>
                    <a:pt x="961" y="468"/>
                    <a:pt x="961" y="444"/>
                    <a:pt x="961" y="420"/>
                  </a:cubicBezTo>
                  <a:cubicBezTo>
                    <a:pt x="937" y="140"/>
                    <a:pt x="723" y="0"/>
                    <a:pt x="5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3" name="Google Shape;8853;p8"/>
            <p:cNvSpPr/>
            <p:nvPr/>
          </p:nvSpPr>
          <p:spPr>
            <a:xfrm>
              <a:off x="3999000" y="1616100"/>
              <a:ext cx="27100" cy="23150"/>
            </a:xfrm>
            <a:custGeom>
              <a:rect b="b" l="l" r="r" t="t"/>
              <a:pathLst>
                <a:path extrusionOk="0" h="926" w="1084">
                  <a:moveTo>
                    <a:pt x="465" y="1"/>
                  </a:moveTo>
                  <a:cubicBezTo>
                    <a:pt x="215" y="1"/>
                    <a:pt x="12" y="203"/>
                    <a:pt x="0" y="453"/>
                  </a:cubicBezTo>
                  <a:lnTo>
                    <a:pt x="0" y="465"/>
                  </a:lnTo>
                  <a:cubicBezTo>
                    <a:pt x="0" y="739"/>
                    <a:pt x="229" y="925"/>
                    <a:pt x="466" y="925"/>
                  </a:cubicBezTo>
                  <a:cubicBezTo>
                    <a:pt x="579" y="925"/>
                    <a:pt x="694" y="883"/>
                    <a:pt x="786" y="786"/>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4" name="Google Shape;8854;p8"/>
            <p:cNvSpPr/>
            <p:nvPr/>
          </p:nvSpPr>
          <p:spPr>
            <a:xfrm>
              <a:off x="3999000" y="1547050"/>
              <a:ext cx="27100" cy="23150"/>
            </a:xfrm>
            <a:custGeom>
              <a:rect b="b" l="l" r="r" t="t"/>
              <a:pathLst>
                <a:path extrusionOk="0" h="926" w="1084">
                  <a:moveTo>
                    <a:pt x="465" y="0"/>
                  </a:moveTo>
                  <a:cubicBezTo>
                    <a:pt x="215" y="0"/>
                    <a:pt x="12" y="203"/>
                    <a:pt x="0" y="453"/>
                  </a:cubicBezTo>
                  <a:lnTo>
                    <a:pt x="0" y="465"/>
                  </a:lnTo>
                  <a:cubicBezTo>
                    <a:pt x="0" y="739"/>
                    <a:pt x="229" y="925"/>
                    <a:pt x="466" y="925"/>
                  </a:cubicBezTo>
                  <a:cubicBezTo>
                    <a:pt x="579" y="925"/>
                    <a:pt x="694" y="882"/>
                    <a:pt x="786"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5" name="Google Shape;8855;p8"/>
            <p:cNvSpPr/>
            <p:nvPr/>
          </p:nvSpPr>
          <p:spPr>
            <a:xfrm>
              <a:off x="3998525" y="1479100"/>
              <a:ext cx="23425" cy="22550"/>
            </a:xfrm>
            <a:custGeom>
              <a:rect b="b" l="l" r="r" t="t"/>
              <a:pathLst>
                <a:path extrusionOk="0" h="902" w="937">
                  <a:moveTo>
                    <a:pt x="482" y="1"/>
                  </a:moveTo>
                  <a:cubicBezTo>
                    <a:pt x="267" y="1"/>
                    <a:pt x="49" y="141"/>
                    <a:pt x="19" y="420"/>
                  </a:cubicBezTo>
                  <a:cubicBezTo>
                    <a:pt x="0" y="733"/>
                    <a:pt x="244" y="902"/>
                    <a:pt x="486" y="902"/>
                  </a:cubicBezTo>
                  <a:cubicBezTo>
                    <a:pt x="695" y="902"/>
                    <a:pt x="903" y="775"/>
                    <a:pt x="936" y="504"/>
                  </a:cubicBezTo>
                  <a:cubicBezTo>
                    <a:pt x="936" y="468"/>
                    <a:pt x="936" y="444"/>
                    <a:pt x="936" y="420"/>
                  </a:cubicBezTo>
                  <a:cubicBezTo>
                    <a:pt x="912" y="141"/>
                    <a:pt x="698"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6" name="Google Shape;8856;p8"/>
            <p:cNvSpPr/>
            <p:nvPr/>
          </p:nvSpPr>
          <p:spPr>
            <a:xfrm>
              <a:off x="3999000" y="1408925"/>
              <a:ext cx="27100" cy="23025"/>
            </a:xfrm>
            <a:custGeom>
              <a:rect b="b" l="l" r="r" t="t"/>
              <a:pathLst>
                <a:path extrusionOk="0" h="921" w="1084">
                  <a:moveTo>
                    <a:pt x="465" y="1"/>
                  </a:moveTo>
                  <a:cubicBezTo>
                    <a:pt x="215" y="1"/>
                    <a:pt x="12" y="191"/>
                    <a:pt x="0" y="441"/>
                  </a:cubicBezTo>
                  <a:lnTo>
                    <a:pt x="0" y="453"/>
                  </a:lnTo>
                  <a:cubicBezTo>
                    <a:pt x="0" y="736"/>
                    <a:pt x="231" y="920"/>
                    <a:pt x="468" y="920"/>
                  </a:cubicBezTo>
                  <a:cubicBezTo>
                    <a:pt x="580"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7" name="Google Shape;8857;p8"/>
            <p:cNvSpPr/>
            <p:nvPr/>
          </p:nvSpPr>
          <p:spPr>
            <a:xfrm>
              <a:off x="3999000" y="1339875"/>
              <a:ext cx="27100" cy="23000"/>
            </a:xfrm>
            <a:custGeom>
              <a:rect b="b" l="l" r="r" t="t"/>
              <a:pathLst>
                <a:path extrusionOk="0" h="920" w="1084">
                  <a:moveTo>
                    <a:pt x="465" y="1"/>
                  </a:moveTo>
                  <a:cubicBezTo>
                    <a:pt x="215" y="1"/>
                    <a:pt x="12" y="203"/>
                    <a:pt x="0" y="441"/>
                  </a:cubicBezTo>
                  <a:lnTo>
                    <a:pt x="0" y="453"/>
                  </a:lnTo>
                  <a:cubicBezTo>
                    <a:pt x="0" y="736"/>
                    <a:pt x="225" y="920"/>
                    <a:pt x="462" y="920"/>
                  </a:cubicBezTo>
                  <a:cubicBezTo>
                    <a:pt x="575" y="920"/>
                    <a:pt x="691" y="878"/>
                    <a:pt x="786"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8" name="Google Shape;8858;p8"/>
            <p:cNvSpPr/>
            <p:nvPr/>
          </p:nvSpPr>
          <p:spPr>
            <a:xfrm>
              <a:off x="3974300" y="1326475"/>
              <a:ext cx="7450" cy="1525"/>
            </a:xfrm>
            <a:custGeom>
              <a:rect b="b" l="l" r="r" t="t"/>
              <a:pathLst>
                <a:path extrusionOk="0" h="61" w="298">
                  <a:moveTo>
                    <a:pt x="298" y="1"/>
                  </a:moveTo>
                  <a:lnTo>
                    <a:pt x="0" y="48"/>
                  </a:lnTo>
                  <a:cubicBezTo>
                    <a:pt x="36" y="48"/>
                    <a:pt x="60" y="60"/>
                    <a:pt x="96" y="60"/>
                  </a:cubicBezTo>
                  <a:cubicBezTo>
                    <a:pt x="167" y="60"/>
                    <a:pt x="238" y="37"/>
                    <a:pt x="2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59" name="Google Shape;8859;p8"/>
            <p:cNvSpPr/>
            <p:nvPr/>
          </p:nvSpPr>
          <p:spPr>
            <a:xfrm>
              <a:off x="3964275" y="2411150"/>
              <a:ext cx="23725" cy="23200"/>
            </a:xfrm>
            <a:custGeom>
              <a:rect b="b" l="l" r="r" t="t"/>
              <a:pathLst>
                <a:path extrusionOk="0" h="928" w="949">
                  <a:moveTo>
                    <a:pt x="491" y="0"/>
                  </a:moveTo>
                  <a:cubicBezTo>
                    <a:pt x="273" y="0"/>
                    <a:pt x="56" y="143"/>
                    <a:pt x="32" y="429"/>
                  </a:cubicBezTo>
                  <a:cubicBezTo>
                    <a:pt x="0" y="753"/>
                    <a:pt x="247" y="928"/>
                    <a:pt x="493" y="928"/>
                  </a:cubicBezTo>
                  <a:cubicBezTo>
                    <a:pt x="707" y="928"/>
                    <a:pt x="921" y="795"/>
                    <a:pt x="949" y="512"/>
                  </a:cubicBezTo>
                  <a:cubicBezTo>
                    <a:pt x="949" y="476"/>
                    <a:pt x="949" y="453"/>
                    <a:pt x="949" y="429"/>
                  </a:cubicBezTo>
                  <a:cubicBezTo>
                    <a:pt x="925" y="143"/>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0" name="Google Shape;8860;p8"/>
            <p:cNvSpPr/>
            <p:nvPr/>
          </p:nvSpPr>
          <p:spPr>
            <a:xfrm>
              <a:off x="3959350" y="2338725"/>
              <a:ext cx="22825" cy="16650"/>
            </a:xfrm>
            <a:custGeom>
              <a:rect b="b" l="l" r="r" t="t"/>
              <a:pathLst>
                <a:path extrusionOk="0" h="666" w="913">
                  <a:moveTo>
                    <a:pt x="462" y="1"/>
                  </a:moveTo>
                  <a:cubicBezTo>
                    <a:pt x="222" y="1"/>
                    <a:pt x="0" y="290"/>
                    <a:pt x="205" y="540"/>
                  </a:cubicBezTo>
                  <a:cubicBezTo>
                    <a:pt x="205" y="540"/>
                    <a:pt x="205" y="552"/>
                    <a:pt x="205" y="552"/>
                  </a:cubicBezTo>
                  <a:lnTo>
                    <a:pt x="229" y="564"/>
                  </a:lnTo>
                  <a:cubicBezTo>
                    <a:pt x="301" y="636"/>
                    <a:pt x="381" y="666"/>
                    <a:pt x="456" y="666"/>
                  </a:cubicBezTo>
                  <a:cubicBezTo>
                    <a:pt x="705" y="666"/>
                    <a:pt x="913" y="339"/>
                    <a:pt x="694" y="111"/>
                  </a:cubicBezTo>
                  <a:cubicBezTo>
                    <a:pt x="625" y="33"/>
                    <a:pt x="542"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1" name="Google Shape;8861;p8"/>
            <p:cNvSpPr/>
            <p:nvPr/>
          </p:nvSpPr>
          <p:spPr>
            <a:xfrm>
              <a:off x="3964475" y="2272125"/>
              <a:ext cx="27700" cy="23150"/>
            </a:xfrm>
            <a:custGeom>
              <a:rect b="b" l="l" r="r" t="t"/>
              <a:pathLst>
                <a:path extrusionOk="0" h="926" w="1108">
                  <a:moveTo>
                    <a:pt x="465" y="0"/>
                  </a:moveTo>
                  <a:cubicBezTo>
                    <a:pt x="214" y="0"/>
                    <a:pt x="12" y="187"/>
                    <a:pt x="0" y="430"/>
                  </a:cubicBezTo>
                  <a:lnTo>
                    <a:pt x="0" y="453"/>
                  </a:lnTo>
                  <a:lnTo>
                    <a:pt x="24" y="465"/>
                  </a:lnTo>
                  <a:cubicBezTo>
                    <a:pt x="24" y="739"/>
                    <a:pt x="253" y="926"/>
                    <a:pt x="489" y="926"/>
                  </a:cubicBezTo>
                  <a:cubicBezTo>
                    <a:pt x="603" y="926"/>
                    <a:pt x="718" y="883"/>
                    <a:pt x="810" y="787"/>
                  </a:cubicBezTo>
                  <a:cubicBezTo>
                    <a:pt x="1108" y="501"/>
                    <a:pt x="893" y="1"/>
                    <a:pt x="489" y="1"/>
                  </a:cubicBezTo>
                  <a:cubicBezTo>
                    <a:pt x="481" y="1"/>
                    <a:pt x="473"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2" name="Google Shape;8862;p8"/>
            <p:cNvSpPr/>
            <p:nvPr/>
          </p:nvSpPr>
          <p:spPr>
            <a:xfrm>
              <a:off x="3964275" y="2203900"/>
              <a:ext cx="23725" cy="23225"/>
            </a:xfrm>
            <a:custGeom>
              <a:rect b="b" l="l" r="r" t="t"/>
              <a:pathLst>
                <a:path extrusionOk="0" h="929" w="949">
                  <a:moveTo>
                    <a:pt x="491" y="0"/>
                  </a:moveTo>
                  <a:cubicBezTo>
                    <a:pt x="273" y="0"/>
                    <a:pt x="56" y="140"/>
                    <a:pt x="32" y="420"/>
                  </a:cubicBezTo>
                  <a:cubicBezTo>
                    <a:pt x="0" y="750"/>
                    <a:pt x="247" y="928"/>
                    <a:pt x="492" y="928"/>
                  </a:cubicBezTo>
                  <a:cubicBezTo>
                    <a:pt x="707" y="928"/>
                    <a:pt x="921" y="792"/>
                    <a:pt x="949" y="503"/>
                  </a:cubicBezTo>
                  <a:cubicBezTo>
                    <a:pt x="949" y="480"/>
                    <a:pt x="949" y="456"/>
                    <a:pt x="949" y="420"/>
                  </a:cubicBezTo>
                  <a:cubicBezTo>
                    <a:pt x="925" y="140"/>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3" name="Google Shape;8863;p8"/>
            <p:cNvSpPr/>
            <p:nvPr/>
          </p:nvSpPr>
          <p:spPr>
            <a:xfrm>
              <a:off x="3960725" y="2132300"/>
              <a:ext cx="22025" cy="16650"/>
            </a:xfrm>
            <a:custGeom>
              <a:rect b="b" l="l" r="r" t="t"/>
              <a:pathLst>
                <a:path extrusionOk="0" h="666" w="881">
                  <a:moveTo>
                    <a:pt x="447" y="0"/>
                  </a:moveTo>
                  <a:cubicBezTo>
                    <a:pt x="223" y="0"/>
                    <a:pt x="1" y="240"/>
                    <a:pt x="150" y="498"/>
                  </a:cubicBezTo>
                  <a:lnTo>
                    <a:pt x="150" y="522"/>
                  </a:lnTo>
                  <a:lnTo>
                    <a:pt x="174" y="522"/>
                  </a:lnTo>
                  <a:cubicBezTo>
                    <a:pt x="249" y="623"/>
                    <a:pt x="343" y="665"/>
                    <a:pt x="435" y="665"/>
                  </a:cubicBezTo>
                  <a:cubicBezTo>
                    <a:pt x="667" y="665"/>
                    <a:pt x="880" y="400"/>
                    <a:pt x="710" y="153"/>
                  </a:cubicBezTo>
                  <a:cubicBezTo>
                    <a:pt x="642" y="45"/>
                    <a:pt x="544" y="0"/>
                    <a:pt x="4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4" name="Google Shape;8864;p8"/>
            <p:cNvSpPr/>
            <p:nvPr/>
          </p:nvSpPr>
          <p:spPr>
            <a:xfrm>
              <a:off x="3964775" y="2064950"/>
              <a:ext cx="27400" cy="23150"/>
            </a:xfrm>
            <a:custGeom>
              <a:rect b="b" l="l" r="r" t="t"/>
              <a:pathLst>
                <a:path extrusionOk="0" h="926" w="1096">
                  <a:moveTo>
                    <a:pt x="455" y="1"/>
                  </a:moveTo>
                  <a:cubicBezTo>
                    <a:pt x="203" y="1"/>
                    <a:pt x="0" y="199"/>
                    <a:pt x="0" y="442"/>
                  </a:cubicBezTo>
                  <a:cubicBezTo>
                    <a:pt x="0" y="454"/>
                    <a:pt x="0" y="454"/>
                    <a:pt x="0" y="454"/>
                  </a:cubicBezTo>
                  <a:lnTo>
                    <a:pt x="12" y="454"/>
                  </a:lnTo>
                  <a:cubicBezTo>
                    <a:pt x="4" y="736"/>
                    <a:pt x="231" y="926"/>
                    <a:pt x="471" y="926"/>
                  </a:cubicBezTo>
                  <a:cubicBezTo>
                    <a:pt x="585" y="926"/>
                    <a:pt x="702" y="883"/>
                    <a:pt x="798" y="787"/>
                  </a:cubicBezTo>
                  <a:cubicBezTo>
                    <a:pt x="1096" y="501"/>
                    <a:pt x="893" y="1"/>
                    <a:pt x="477" y="1"/>
                  </a:cubicBezTo>
                  <a:cubicBezTo>
                    <a:pt x="469" y="1"/>
                    <a:pt x="462" y="1"/>
                    <a:pt x="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5" name="Google Shape;8865;p8"/>
            <p:cNvSpPr/>
            <p:nvPr/>
          </p:nvSpPr>
          <p:spPr>
            <a:xfrm>
              <a:off x="3959325" y="1993200"/>
              <a:ext cx="22825" cy="16650"/>
            </a:xfrm>
            <a:custGeom>
              <a:rect b="b" l="l" r="r" t="t"/>
              <a:pathLst>
                <a:path extrusionOk="0" h="666" w="913">
                  <a:moveTo>
                    <a:pt x="467" y="0"/>
                  </a:moveTo>
                  <a:cubicBezTo>
                    <a:pt x="226" y="0"/>
                    <a:pt x="0" y="298"/>
                    <a:pt x="206" y="549"/>
                  </a:cubicBezTo>
                  <a:cubicBezTo>
                    <a:pt x="206" y="549"/>
                    <a:pt x="206" y="549"/>
                    <a:pt x="206" y="561"/>
                  </a:cubicBezTo>
                  <a:lnTo>
                    <a:pt x="230" y="561"/>
                  </a:lnTo>
                  <a:cubicBezTo>
                    <a:pt x="303" y="635"/>
                    <a:pt x="384" y="665"/>
                    <a:pt x="460" y="665"/>
                  </a:cubicBezTo>
                  <a:cubicBezTo>
                    <a:pt x="707" y="665"/>
                    <a:pt x="913" y="345"/>
                    <a:pt x="695" y="109"/>
                  </a:cubicBezTo>
                  <a:cubicBezTo>
                    <a:pt x="627" y="32"/>
                    <a:pt x="546"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6" name="Google Shape;8866;p8"/>
            <p:cNvSpPr/>
            <p:nvPr/>
          </p:nvSpPr>
          <p:spPr>
            <a:xfrm>
              <a:off x="3964475" y="1926550"/>
              <a:ext cx="27700" cy="23300"/>
            </a:xfrm>
            <a:custGeom>
              <a:rect b="b" l="l" r="r" t="t"/>
              <a:pathLst>
                <a:path extrusionOk="0" h="932" w="1108">
                  <a:moveTo>
                    <a:pt x="468" y="0"/>
                  </a:moveTo>
                  <a:cubicBezTo>
                    <a:pt x="226" y="0"/>
                    <a:pt x="12" y="198"/>
                    <a:pt x="0" y="441"/>
                  </a:cubicBezTo>
                  <a:lnTo>
                    <a:pt x="0" y="465"/>
                  </a:lnTo>
                  <a:lnTo>
                    <a:pt x="24" y="465"/>
                  </a:lnTo>
                  <a:cubicBezTo>
                    <a:pt x="24" y="748"/>
                    <a:pt x="254" y="932"/>
                    <a:pt x="491" y="932"/>
                  </a:cubicBezTo>
                  <a:cubicBezTo>
                    <a:pt x="604" y="932"/>
                    <a:pt x="718" y="890"/>
                    <a:pt x="810" y="799"/>
                  </a:cubicBezTo>
                  <a:cubicBezTo>
                    <a:pt x="1108" y="501"/>
                    <a:pt x="893" y="13"/>
                    <a:pt x="489" y="1"/>
                  </a:cubicBezTo>
                  <a:cubicBezTo>
                    <a:pt x="481" y="0"/>
                    <a:pt x="474"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7" name="Google Shape;8867;p8"/>
            <p:cNvSpPr/>
            <p:nvPr/>
          </p:nvSpPr>
          <p:spPr>
            <a:xfrm>
              <a:off x="3964275" y="1858400"/>
              <a:ext cx="23725" cy="23225"/>
            </a:xfrm>
            <a:custGeom>
              <a:rect b="b" l="l" r="r" t="t"/>
              <a:pathLst>
                <a:path extrusionOk="0" h="929" w="949">
                  <a:moveTo>
                    <a:pt x="491" y="0"/>
                  </a:moveTo>
                  <a:cubicBezTo>
                    <a:pt x="273" y="0"/>
                    <a:pt x="56" y="143"/>
                    <a:pt x="32" y="429"/>
                  </a:cubicBezTo>
                  <a:cubicBezTo>
                    <a:pt x="0" y="753"/>
                    <a:pt x="247" y="928"/>
                    <a:pt x="493" y="928"/>
                  </a:cubicBezTo>
                  <a:cubicBezTo>
                    <a:pt x="707" y="928"/>
                    <a:pt x="921" y="795"/>
                    <a:pt x="949" y="512"/>
                  </a:cubicBezTo>
                  <a:cubicBezTo>
                    <a:pt x="949" y="488"/>
                    <a:pt x="949" y="453"/>
                    <a:pt x="949" y="429"/>
                  </a:cubicBezTo>
                  <a:cubicBezTo>
                    <a:pt x="925" y="143"/>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8" name="Google Shape;8868;p8"/>
            <p:cNvSpPr/>
            <p:nvPr/>
          </p:nvSpPr>
          <p:spPr>
            <a:xfrm>
              <a:off x="3959350" y="1785975"/>
              <a:ext cx="22800" cy="16700"/>
            </a:xfrm>
            <a:custGeom>
              <a:rect b="b" l="l" r="r" t="t"/>
              <a:pathLst>
                <a:path extrusionOk="0" h="668" w="912">
                  <a:moveTo>
                    <a:pt x="462" y="1"/>
                  </a:moveTo>
                  <a:cubicBezTo>
                    <a:pt x="222" y="1"/>
                    <a:pt x="0" y="290"/>
                    <a:pt x="205" y="540"/>
                  </a:cubicBezTo>
                  <a:cubicBezTo>
                    <a:pt x="205" y="552"/>
                    <a:pt x="205" y="552"/>
                    <a:pt x="205" y="564"/>
                  </a:cubicBezTo>
                  <a:lnTo>
                    <a:pt x="229" y="564"/>
                  </a:lnTo>
                  <a:cubicBezTo>
                    <a:pt x="302" y="637"/>
                    <a:pt x="383" y="667"/>
                    <a:pt x="459" y="667"/>
                  </a:cubicBezTo>
                  <a:cubicBezTo>
                    <a:pt x="706" y="667"/>
                    <a:pt x="912" y="348"/>
                    <a:pt x="694" y="111"/>
                  </a:cubicBezTo>
                  <a:cubicBezTo>
                    <a:pt x="625" y="33"/>
                    <a:pt x="542" y="1"/>
                    <a:pt x="4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69" name="Google Shape;8869;p8"/>
            <p:cNvSpPr/>
            <p:nvPr/>
          </p:nvSpPr>
          <p:spPr>
            <a:xfrm>
              <a:off x="3960725" y="1717800"/>
              <a:ext cx="22025" cy="16675"/>
            </a:xfrm>
            <a:custGeom>
              <a:rect b="b" l="l" r="r" t="t"/>
              <a:pathLst>
                <a:path extrusionOk="0" h="667" w="881">
                  <a:moveTo>
                    <a:pt x="449" y="0"/>
                  </a:moveTo>
                  <a:cubicBezTo>
                    <a:pt x="224" y="0"/>
                    <a:pt x="0" y="238"/>
                    <a:pt x="150" y="505"/>
                  </a:cubicBezTo>
                  <a:lnTo>
                    <a:pt x="150" y="528"/>
                  </a:lnTo>
                  <a:lnTo>
                    <a:pt x="174" y="528"/>
                  </a:lnTo>
                  <a:cubicBezTo>
                    <a:pt x="248" y="626"/>
                    <a:pt x="342" y="666"/>
                    <a:pt x="433" y="666"/>
                  </a:cubicBezTo>
                  <a:cubicBezTo>
                    <a:pt x="665" y="666"/>
                    <a:pt x="881" y="404"/>
                    <a:pt x="710" y="147"/>
                  </a:cubicBezTo>
                  <a:cubicBezTo>
                    <a:pt x="642" y="44"/>
                    <a:pt x="545" y="0"/>
                    <a:pt x="4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0" name="Google Shape;8870;p8"/>
            <p:cNvSpPr/>
            <p:nvPr/>
          </p:nvSpPr>
          <p:spPr>
            <a:xfrm>
              <a:off x="3964275" y="1651225"/>
              <a:ext cx="23725" cy="23225"/>
            </a:xfrm>
            <a:custGeom>
              <a:rect b="b" l="l" r="r" t="t"/>
              <a:pathLst>
                <a:path extrusionOk="0" h="929" w="949">
                  <a:moveTo>
                    <a:pt x="491" y="1"/>
                  </a:moveTo>
                  <a:cubicBezTo>
                    <a:pt x="273" y="1"/>
                    <a:pt x="56" y="143"/>
                    <a:pt x="32" y="429"/>
                  </a:cubicBezTo>
                  <a:cubicBezTo>
                    <a:pt x="0" y="754"/>
                    <a:pt x="247" y="928"/>
                    <a:pt x="493" y="928"/>
                  </a:cubicBezTo>
                  <a:cubicBezTo>
                    <a:pt x="707" y="928"/>
                    <a:pt x="921" y="795"/>
                    <a:pt x="949" y="512"/>
                  </a:cubicBezTo>
                  <a:cubicBezTo>
                    <a:pt x="949" y="489"/>
                    <a:pt x="949" y="453"/>
                    <a:pt x="949" y="429"/>
                  </a:cubicBezTo>
                  <a:cubicBezTo>
                    <a:pt x="925" y="143"/>
                    <a:pt x="708" y="1"/>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1" name="Google Shape;8871;p8"/>
            <p:cNvSpPr/>
            <p:nvPr/>
          </p:nvSpPr>
          <p:spPr>
            <a:xfrm>
              <a:off x="3964475" y="1581275"/>
              <a:ext cx="27700" cy="23150"/>
            </a:xfrm>
            <a:custGeom>
              <a:rect b="b" l="l" r="r" t="t"/>
              <a:pathLst>
                <a:path extrusionOk="0" h="926" w="1108">
                  <a:moveTo>
                    <a:pt x="466" y="0"/>
                  </a:moveTo>
                  <a:cubicBezTo>
                    <a:pt x="225" y="0"/>
                    <a:pt x="12" y="187"/>
                    <a:pt x="0" y="441"/>
                  </a:cubicBezTo>
                  <a:lnTo>
                    <a:pt x="0" y="465"/>
                  </a:lnTo>
                  <a:lnTo>
                    <a:pt x="24" y="465"/>
                  </a:lnTo>
                  <a:cubicBezTo>
                    <a:pt x="24" y="739"/>
                    <a:pt x="253" y="925"/>
                    <a:pt x="489" y="925"/>
                  </a:cubicBezTo>
                  <a:cubicBezTo>
                    <a:pt x="603" y="925"/>
                    <a:pt x="718" y="883"/>
                    <a:pt x="810" y="786"/>
                  </a:cubicBezTo>
                  <a:cubicBezTo>
                    <a:pt x="1108" y="501"/>
                    <a:pt x="893" y="1"/>
                    <a:pt x="489" y="1"/>
                  </a:cubicBezTo>
                  <a:cubicBezTo>
                    <a:pt x="481" y="0"/>
                    <a:pt x="474"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2" name="Google Shape;8872;p8"/>
            <p:cNvSpPr/>
            <p:nvPr/>
          </p:nvSpPr>
          <p:spPr>
            <a:xfrm>
              <a:off x="3964275" y="1513125"/>
              <a:ext cx="23725" cy="23325"/>
            </a:xfrm>
            <a:custGeom>
              <a:rect b="b" l="l" r="r" t="t"/>
              <a:pathLst>
                <a:path extrusionOk="0" h="933" w="949">
                  <a:moveTo>
                    <a:pt x="491" y="0"/>
                  </a:moveTo>
                  <a:cubicBezTo>
                    <a:pt x="273" y="0"/>
                    <a:pt x="56" y="143"/>
                    <a:pt x="32" y="429"/>
                  </a:cubicBezTo>
                  <a:cubicBezTo>
                    <a:pt x="0" y="754"/>
                    <a:pt x="249" y="933"/>
                    <a:pt x="496" y="933"/>
                  </a:cubicBezTo>
                  <a:cubicBezTo>
                    <a:pt x="709" y="933"/>
                    <a:pt x="921" y="799"/>
                    <a:pt x="949" y="512"/>
                  </a:cubicBezTo>
                  <a:cubicBezTo>
                    <a:pt x="949" y="488"/>
                    <a:pt x="949" y="452"/>
                    <a:pt x="949" y="429"/>
                  </a:cubicBezTo>
                  <a:cubicBezTo>
                    <a:pt x="925" y="143"/>
                    <a:pt x="708"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3" name="Google Shape;8873;p8"/>
            <p:cNvSpPr/>
            <p:nvPr/>
          </p:nvSpPr>
          <p:spPr>
            <a:xfrm>
              <a:off x="3964475" y="1443450"/>
              <a:ext cx="27400" cy="23175"/>
            </a:xfrm>
            <a:custGeom>
              <a:rect b="b" l="l" r="r" t="t"/>
              <a:pathLst>
                <a:path extrusionOk="0" h="927" w="1096">
                  <a:moveTo>
                    <a:pt x="467" y="0"/>
                  </a:moveTo>
                  <a:cubicBezTo>
                    <a:pt x="215" y="0"/>
                    <a:pt x="12" y="199"/>
                    <a:pt x="0" y="453"/>
                  </a:cubicBezTo>
                  <a:lnTo>
                    <a:pt x="24" y="453"/>
                  </a:lnTo>
                  <a:cubicBezTo>
                    <a:pt x="16" y="733"/>
                    <a:pt x="246" y="927"/>
                    <a:pt x="486" y="927"/>
                  </a:cubicBezTo>
                  <a:cubicBezTo>
                    <a:pt x="595" y="927"/>
                    <a:pt x="706" y="887"/>
                    <a:pt x="798" y="799"/>
                  </a:cubicBezTo>
                  <a:cubicBezTo>
                    <a:pt x="1096" y="513"/>
                    <a:pt x="905" y="13"/>
                    <a:pt x="500" y="1"/>
                  </a:cubicBezTo>
                  <a:lnTo>
                    <a:pt x="489" y="1"/>
                  </a:lnTo>
                  <a:cubicBezTo>
                    <a:pt x="481" y="1"/>
                    <a:pt x="474"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4" name="Google Shape;8874;p8"/>
            <p:cNvSpPr/>
            <p:nvPr/>
          </p:nvSpPr>
          <p:spPr>
            <a:xfrm>
              <a:off x="3964475" y="1374100"/>
              <a:ext cx="27700" cy="23150"/>
            </a:xfrm>
            <a:custGeom>
              <a:rect b="b" l="l" r="r" t="t"/>
              <a:pathLst>
                <a:path extrusionOk="0" h="926" w="1108">
                  <a:moveTo>
                    <a:pt x="466" y="0"/>
                  </a:moveTo>
                  <a:cubicBezTo>
                    <a:pt x="225" y="0"/>
                    <a:pt x="12" y="187"/>
                    <a:pt x="0" y="429"/>
                  </a:cubicBezTo>
                  <a:cubicBezTo>
                    <a:pt x="0" y="441"/>
                    <a:pt x="0" y="453"/>
                    <a:pt x="0" y="465"/>
                  </a:cubicBezTo>
                  <a:lnTo>
                    <a:pt x="24" y="465"/>
                  </a:lnTo>
                  <a:cubicBezTo>
                    <a:pt x="24" y="739"/>
                    <a:pt x="253" y="926"/>
                    <a:pt x="489" y="926"/>
                  </a:cubicBezTo>
                  <a:cubicBezTo>
                    <a:pt x="603" y="926"/>
                    <a:pt x="718" y="883"/>
                    <a:pt x="810" y="787"/>
                  </a:cubicBezTo>
                  <a:cubicBezTo>
                    <a:pt x="1108" y="501"/>
                    <a:pt x="893" y="1"/>
                    <a:pt x="489" y="1"/>
                  </a:cubicBezTo>
                  <a:cubicBezTo>
                    <a:pt x="481" y="0"/>
                    <a:pt x="474"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5" name="Google Shape;8875;p8"/>
            <p:cNvSpPr/>
            <p:nvPr/>
          </p:nvSpPr>
          <p:spPr>
            <a:xfrm>
              <a:off x="3929950" y="2514125"/>
              <a:ext cx="11325" cy="13125"/>
            </a:xfrm>
            <a:custGeom>
              <a:rect b="b" l="l" r="r" t="t"/>
              <a:pathLst>
                <a:path extrusionOk="0" h="525" w="453">
                  <a:moveTo>
                    <a:pt x="453" y="1"/>
                  </a:moveTo>
                  <a:cubicBezTo>
                    <a:pt x="203" y="1"/>
                    <a:pt x="12" y="203"/>
                    <a:pt x="0" y="453"/>
                  </a:cubicBezTo>
                  <a:cubicBezTo>
                    <a:pt x="0" y="477"/>
                    <a:pt x="0" y="501"/>
                    <a:pt x="0" y="525"/>
                  </a:cubicBezTo>
                  <a:lnTo>
                    <a:pt x="72" y="453"/>
                  </a:lnTo>
                  <a:lnTo>
                    <a:pt x="4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6" name="Google Shape;8876;p8"/>
            <p:cNvSpPr/>
            <p:nvPr/>
          </p:nvSpPr>
          <p:spPr>
            <a:xfrm>
              <a:off x="3929950" y="2444775"/>
              <a:ext cx="27100" cy="23025"/>
            </a:xfrm>
            <a:custGeom>
              <a:rect b="b" l="l" r="r" t="t"/>
              <a:pathLst>
                <a:path extrusionOk="0" h="921" w="1084">
                  <a:moveTo>
                    <a:pt x="465" y="1"/>
                  </a:moveTo>
                  <a:cubicBezTo>
                    <a:pt x="215" y="1"/>
                    <a:pt x="12" y="203"/>
                    <a:pt x="12" y="453"/>
                  </a:cubicBezTo>
                  <a:lnTo>
                    <a:pt x="0" y="465"/>
                  </a:lnTo>
                  <a:cubicBezTo>
                    <a:pt x="0" y="739"/>
                    <a:pt x="229" y="920"/>
                    <a:pt x="470" y="920"/>
                  </a:cubicBezTo>
                  <a:cubicBezTo>
                    <a:pt x="584" y="920"/>
                    <a:pt x="702" y="879"/>
                    <a:pt x="798" y="786"/>
                  </a:cubicBezTo>
                  <a:cubicBezTo>
                    <a:pt x="1084" y="489"/>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7" name="Google Shape;8877;p8"/>
            <p:cNvSpPr/>
            <p:nvPr/>
          </p:nvSpPr>
          <p:spPr>
            <a:xfrm>
              <a:off x="3929725" y="2376025"/>
              <a:ext cx="27325" cy="23200"/>
            </a:xfrm>
            <a:custGeom>
              <a:rect b="b" l="l" r="r" t="t"/>
              <a:pathLst>
                <a:path extrusionOk="0" h="928" w="1093">
                  <a:moveTo>
                    <a:pt x="474" y="0"/>
                  </a:moveTo>
                  <a:cubicBezTo>
                    <a:pt x="224" y="0"/>
                    <a:pt x="21" y="191"/>
                    <a:pt x="9" y="441"/>
                  </a:cubicBezTo>
                  <a:cubicBezTo>
                    <a:pt x="1" y="725"/>
                    <a:pt x="234" y="927"/>
                    <a:pt x="480" y="927"/>
                  </a:cubicBezTo>
                  <a:cubicBezTo>
                    <a:pt x="584" y="927"/>
                    <a:pt x="691" y="891"/>
                    <a:pt x="783" y="810"/>
                  </a:cubicBezTo>
                  <a:cubicBezTo>
                    <a:pt x="1093" y="536"/>
                    <a:pt x="902" y="24"/>
                    <a:pt x="49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8" name="Google Shape;8878;p8"/>
            <p:cNvSpPr/>
            <p:nvPr/>
          </p:nvSpPr>
          <p:spPr>
            <a:xfrm>
              <a:off x="3929950" y="2305525"/>
              <a:ext cx="23225" cy="23100"/>
            </a:xfrm>
            <a:custGeom>
              <a:rect b="b" l="l" r="r" t="t"/>
              <a:pathLst>
                <a:path extrusionOk="0" h="924" w="929">
                  <a:moveTo>
                    <a:pt x="459" y="1"/>
                  </a:moveTo>
                  <a:cubicBezTo>
                    <a:pt x="244" y="1"/>
                    <a:pt x="29" y="135"/>
                    <a:pt x="0" y="415"/>
                  </a:cubicBezTo>
                  <a:cubicBezTo>
                    <a:pt x="0" y="451"/>
                    <a:pt x="0" y="475"/>
                    <a:pt x="0" y="498"/>
                  </a:cubicBezTo>
                  <a:cubicBezTo>
                    <a:pt x="29" y="786"/>
                    <a:pt x="246" y="923"/>
                    <a:pt x="463" y="923"/>
                  </a:cubicBezTo>
                  <a:cubicBezTo>
                    <a:pt x="696" y="923"/>
                    <a:pt x="929" y="765"/>
                    <a:pt x="929" y="463"/>
                  </a:cubicBezTo>
                  <a:cubicBezTo>
                    <a:pt x="929" y="159"/>
                    <a:pt x="694"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79" name="Google Shape;8879;p8"/>
            <p:cNvSpPr/>
            <p:nvPr/>
          </p:nvSpPr>
          <p:spPr>
            <a:xfrm>
              <a:off x="3929950" y="2237600"/>
              <a:ext cx="27100" cy="23000"/>
            </a:xfrm>
            <a:custGeom>
              <a:rect b="b" l="l" r="r" t="t"/>
              <a:pathLst>
                <a:path extrusionOk="0" h="920" w="1084">
                  <a:moveTo>
                    <a:pt x="465" y="1"/>
                  </a:moveTo>
                  <a:cubicBezTo>
                    <a:pt x="215" y="1"/>
                    <a:pt x="12" y="203"/>
                    <a:pt x="12" y="453"/>
                  </a:cubicBezTo>
                  <a:lnTo>
                    <a:pt x="0" y="453"/>
                  </a:lnTo>
                  <a:cubicBezTo>
                    <a:pt x="0" y="736"/>
                    <a:pt x="230" y="920"/>
                    <a:pt x="467" y="920"/>
                  </a:cubicBezTo>
                  <a:cubicBezTo>
                    <a:pt x="580" y="920"/>
                    <a:pt x="694" y="879"/>
                    <a:pt x="786" y="787"/>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0" name="Google Shape;8880;p8"/>
            <p:cNvSpPr/>
            <p:nvPr/>
          </p:nvSpPr>
          <p:spPr>
            <a:xfrm>
              <a:off x="3929950" y="2168250"/>
              <a:ext cx="27100" cy="23225"/>
            </a:xfrm>
            <a:custGeom>
              <a:rect b="b" l="l" r="r" t="t"/>
              <a:pathLst>
                <a:path extrusionOk="0" h="929" w="1084">
                  <a:moveTo>
                    <a:pt x="465" y="1"/>
                  </a:moveTo>
                  <a:cubicBezTo>
                    <a:pt x="215" y="1"/>
                    <a:pt x="12" y="215"/>
                    <a:pt x="12" y="465"/>
                  </a:cubicBezTo>
                  <a:lnTo>
                    <a:pt x="0" y="465"/>
                  </a:lnTo>
                  <a:cubicBezTo>
                    <a:pt x="0" y="745"/>
                    <a:pt x="226" y="928"/>
                    <a:pt x="464" y="928"/>
                  </a:cubicBezTo>
                  <a:cubicBezTo>
                    <a:pt x="581" y="928"/>
                    <a:pt x="700" y="884"/>
                    <a:pt x="798" y="786"/>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1" name="Google Shape;8881;p8"/>
            <p:cNvSpPr/>
            <p:nvPr/>
          </p:nvSpPr>
          <p:spPr>
            <a:xfrm>
              <a:off x="3929950" y="2098350"/>
              <a:ext cx="23225" cy="23100"/>
            </a:xfrm>
            <a:custGeom>
              <a:rect b="b" l="l" r="r" t="t"/>
              <a:pathLst>
                <a:path extrusionOk="0" h="924" w="929">
                  <a:moveTo>
                    <a:pt x="459" y="1"/>
                  </a:moveTo>
                  <a:cubicBezTo>
                    <a:pt x="244" y="1"/>
                    <a:pt x="29" y="136"/>
                    <a:pt x="0" y="415"/>
                  </a:cubicBezTo>
                  <a:cubicBezTo>
                    <a:pt x="0" y="439"/>
                    <a:pt x="0" y="475"/>
                    <a:pt x="0" y="499"/>
                  </a:cubicBezTo>
                  <a:cubicBezTo>
                    <a:pt x="29" y="786"/>
                    <a:pt x="246" y="923"/>
                    <a:pt x="463" y="923"/>
                  </a:cubicBezTo>
                  <a:cubicBezTo>
                    <a:pt x="696" y="923"/>
                    <a:pt x="929" y="765"/>
                    <a:pt x="929" y="463"/>
                  </a:cubicBezTo>
                  <a:cubicBezTo>
                    <a:pt x="929" y="159"/>
                    <a:pt x="694"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2" name="Google Shape;8882;p8"/>
            <p:cNvSpPr/>
            <p:nvPr/>
          </p:nvSpPr>
          <p:spPr>
            <a:xfrm>
              <a:off x="3929950" y="2029850"/>
              <a:ext cx="27100" cy="23225"/>
            </a:xfrm>
            <a:custGeom>
              <a:rect b="b" l="l" r="r" t="t"/>
              <a:pathLst>
                <a:path extrusionOk="0" h="929" w="1084">
                  <a:moveTo>
                    <a:pt x="465" y="0"/>
                  </a:moveTo>
                  <a:cubicBezTo>
                    <a:pt x="215" y="0"/>
                    <a:pt x="0" y="215"/>
                    <a:pt x="0" y="465"/>
                  </a:cubicBezTo>
                  <a:lnTo>
                    <a:pt x="0" y="476"/>
                  </a:lnTo>
                  <a:cubicBezTo>
                    <a:pt x="8" y="748"/>
                    <a:pt x="235" y="928"/>
                    <a:pt x="470" y="928"/>
                  </a:cubicBezTo>
                  <a:cubicBezTo>
                    <a:pt x="586" y="928"/>
                    <a:pt x="704" y="884"/>
                    <a:pt x="798" y="786"/>
                  </a:cubicBezTo>
                  <a:cubicBezTo>
                    <a:pt x="1084" y="488"/>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3" name="Google Shape;8883;p8"/>
            <p:cNvSpPr/>
            <p:nvPr/>
          </p:nvSpPr>
          <p:spPr>
            <a:xfrm>
              <a:off x="3929950" y="1960000"/>
              <a:ext cx="23225" cy="23075"/>
            </a:xfrm>
            <a:custGeom>
              <a:rect b="b" l="l" r="r" t="t"/>
              <a:pathLst>
                <a:path extrusionOk="0" h="923" w="929">
                  <a:moveTo>
                    <a:pt x="463" y="0"/>
                  </a:moveTo>
                  <a:cubicBezTo>
                    <a:pt x="246" y="0"/>
                    <a:pt x="29" y="138"/>
                    <a:pt x="0" y="425"/>
                  </a:cubicBezTo>
                  <a:cubicBezTo>
                    <a:pt x="0" y="449"/>
                    <a:pt x="0" y="484"/>
                    <a:pt x="0" y="508"/>
                  </a:cubicBezTo>
                  <a:cubicBezTo>
                    <a:pt x="29" y="788"/>
                    <a:pt x="244" y="923"/>
                    <a:pt x="459" y="923"/>
                  </a:cubicBezTo>
                  <a:cubicBezTo>
                    <a:pt x="694" y="923"/>
                    <a:pt x="929" y="764"/>
                    <a:pt x="929" y="461"/>
                  </a:cubicBezTo>
                  <a:cubicBezTo>
                    <a:pt x="929" y="159"/>
                    <a:pt x="696" y="0"/>
                    <a:pt x="4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4" name="Google Shape;8884;p8"/>
            <p:cNvSpPr/>
            <p:nvPr/>
          </p:nvSpPr>
          <p:spPr>
            <a:xfrm>
              <a:off x="3929950" y="1892025"/>
              <a:ext cx="27100" cy="23150"/>
            </a:xfrm>
            <a:custGeom>
              <a:rect b="b" l="l" r="r" t="t"/>
              <a:pathLst>
                <a:path extrusionOk="0" h="926" w="1084">
                  <a:moveTo>
                    <a:pt x="465" y="1"/>
                  </a:moveTo>
                  <a:cubicBezTo>
                    <a:pt x="215" y="1"/>
                    <a:pt x="12" y="203"/>
                    <a:pt x="12" y="465"/>
                  </a:cubicBezTo>
                  <a:lnTo>
                    <a:pt x="0" y="465"/>
                  </a:lnTo>
                  <a:cubicBezTo>
                    <a:pt x="0" y="739"/>
                    <a:pt x="229" y="925"/>
                    <a:pt x="466" y="925"/>
                  </a:cubicBezTo>
                  <a:cubicBezTo>
                    <a:pt x="579" y="925"/>
                    <a:pt x="694" y="883"/>
                    <a:pt x="786" y="786"/>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5" name="Google Shape;8885;p8"/>
            <p:cNvSpPr/>
            <p:nvPr/>
          </p:nvSpPr>
          <p:spPr>
            <a:xfrm>
              <a:off x="3929950" y="1822975"/>
              <a:ext cx="27100" cy="23225"/>
            </a:xfrm>
            <a:custGeom>
              <a:rect b="b" l="l" r="r" t="t"/>
              <a:pathLst>
                <a:path extrusionOk="0" h="929" w="1084">
                  <a:moveTo>
                    <a:pt x="465" y="0"/>
                  </a:moveTo>
                  <a:cubicBezTo>
                    <a:pt x="215" y="0"/>
                    <a:pt x="12" y="203"/>
                    <a:pt x="12" y="465"/>
                  </a:cubicBezTo>
                  <a:lnTo>
                    <a:pt x="0" y="465"/>
                  </a:lnTo>
                  <a:cubicBezTo>
                    <a:pt x="0" y="741"/>
                    <a:pt x="234" y="929"/>
                    <a:pt x="473" y="929"/>
                  </a:cubicBezTo>
                  <a:cubicBezTo>
                    <a:pt x="583" y="929"/>
                    <a:pt x="696" y="889"/>
                    <a:pt x="786" y="798"/>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6" name="Google Shape;8886;p8"/>
            <p:cNvSpPr/>
            <p:nvPr/>
          </p:nvSpPr>
          <p:spPr>
            <a:xfrm>
              <a:off x="3929950" y="1752825"/>
              <a:ext cx="23225" cy="23075"/>
            </a:xfrm>
            <a:custGeom>
              <a:rect b="b" l="l" r="r" t="t"/>
              <a:pathLst>
                <a:path extrusionOk="0" h="923" w="929">
                  <a:moveTo>
                    <a:pt x="463" y="0"/>
                  </a:moveTo>
                  <a:cubicBezTo>
                    <a:pt x="246" y="0"/>
                    <a:pt x="29" y="138"/>
                    <a:pt x="0" y="425"/>
                  </a:cubicBezTo>
                  <a:cubicBezTo>
                    <a:pt x="0" y="449"/>
                    <a:pt x="0" y="473"/>
                    <a:pt x="0" y="509"/>
                  </a:cubicBezTo>
                  <a:cubicBezTo>
                    <a:pt x="29" y="788"/>
                    <a:pt x="244" y="923"/>
                    <a:pt x="459" y="923"/>
                  </a:cubicBezTo>
                  <a:cubicBezTo>
                    <a:pt x="694" y="923"/>
                    <a:pt x="929" y="764"/>
                    <a:pt x="929" y="461"/>
                  </a:cubicBezTo>
                  <a:cubicBezTo>
                    <a:pt x="929" y="159"/>
                    <a:pt x="696" y="0"/>
                    <a:pt x="4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7" name="Google Shape;8887;p8"/>
            <p:cNvSpPr/>
            <p:nvPr/>
          </p:nvSpPr>
          <p:spPr>
            <a:xfrm>
              <a:off x="3929950" y="1684850"/>
              <a:ext cx="27100" cy="23150"/>
            </a:xfrm>
            <a:custGeom>
              <a:rect b="b" l="l" r="r" t="t"/>
              <a:pathLst>
                <a:path extrusionOk="0" h="926" w="1084">
                  <a:moveTo>
                    <a:pt x="465" y="1"/>
                  </a:moveTo>
                  <a:cubicBezTo>
                    <a:pt x="215" y="1"/>
                    <a:pt x="12" y="203"/>
                    <a:pt x="12" y="453"/>
                  </a:cubicBezTo>
                  <a:lnTo>
                    <a:pt x="0" y="453"/>
                  </a:lnTo>
                  <a:cubicBezTo>
                    <a:pt x="0" y="736"/>
                    <a:pt x="230" y="925"/>
                    <a:pt x="467" y="925"/>
                  </a:cubicBezTo>
                  <a:cubicBezTo>
                    <a:pt x="580" y="925"/>
                    <a:pt x="694" y="883"/>
                    <a:pt x="786" y="787"/>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8" name="Google Shape;8888;p8"/>
            <p:cNvSpPr/>
            <p:nvPr/>
          </p:nvSpPr>
          <p:spPr>
            <a:xfrm>
              <a:off x="3929950" y="1615800"/>
              <a:ext cx="27100" cy="23025"/>
            </a:xfrm>
            <a:custGeom>
              <a:rect b="b" l="l" r="r" t="t"/>
              <a:pathLst>
                <a:path extrusionOk="0" h="921" w="1084">
                  <a:moveTo>
                    <a:pt x="465" y="1"/>
                  </a:moveTo>
                  <a:cubicBezTo>
                    <a:pt x="215" y="1"/>
                    <a:pt x="12" y="203"/>
                    <a:pt x="12" y="453"/>
                  </a:cubicBezTo>
                  <a:lnTo>
                    <a:pt x="0" y="465"/>
                  </a:lnTo>
                  <a:cubicBezTo>
                    <a:pt x="0" y="739"/>
                    <a:pt x="229" y="920"/>
                    <a:pt x="470" y="920"/>
                  </a:cubicBezTo>
                  <a:cubicBezTo>
                    <a:pt x="584" y="920"/>
                    <a:pt x="702" y="879"/>
                    <a:pt x="798" y="786"/>
                  </a:cubicBezTo>
                  <a:cubicBezTo>
                    <a:pt x="1084" y="489"/>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89" name="Google Shape;8889;p8"/>
            <p:cNvSpPr/>
            <p:nvPr/>
          </p:nvSpPr>
          <p:spPr>
            <a:xfrm>
              <a:off x="3929950" y="1545625"/>
              <a:ext cx="23225" cy="23125"/>
            </a:xfrm>
            <a:custGeom>
              <a:rect b="b" l="l" r="r" t="t"/>
              <a:pathLst>
                <a:path extrusionOk="0" h="925" w="929">
                  <a:moveTo>
                    <a:pt x="459" y="0"/>
                  </a:moveTo>
                  <a:cubicBezTo>
                    <a:pt x="244" y="0"/>
                    <a:pt x="29" y="135"/>
                    <a:pt x="0" y="415"/>
                  </a:cubicBezTo>
                  <a:cubicBezTo>
                    <a:pt x="0" y="450"/>
                    <a:pt x="0" y="474"/>
                    <a:pt x="0" y="510"/>
                  </a:cubicBezTo>
                  <a:cubicBezTo>
                    <a:pt x="29" y="790"/>
                    <a:pt x="244" y="924"/>
                    <a:pt x="459" y="924"/>
                  </a:cubicBezTo>
                  <a:cubicBezTo>
                    <a:pt x="694" y="924"/>
                    <a:pt x="929" y="766"/>
                    <a:pt x="929" y="462"/>
                  </a:cubicBezTo>
                  <a:cubicBezTo>
                    <a:pt x="929" y="159"/>
                    <a:pt x="694" y="0"/>
                    <a:pt x="4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0" name="Google Shape;8890;p8"/>
            <p:cNvSpPr/>
            <p:nvPr/>
          </p:nvSpPr>
          <p:spPr>
            <a:xfrm>
              <a:off x="3929950" y="1477700"/>
              <a:ext cx="27100" cy="23000"/>
            </a:xfrm>
            <a:custGeom>
              <a:rect b="b" l="l" r="r" t="t"/>
              <a:pathLst>
                <a:path extrusionOk="0" h="920" w="1084">
                  <a:moveTo>
                    <a:pt x="465" y="0"/>
                  </a:moveTo>
                  <a:cubicBezTo>
                    <a:pt x="215" y="0"/>
                    <a:pt x="12" y="203"/>
                    <a:pt x="12" y="453"/>
                  </a:cubicBezTo>
                  <a:lnTo>
                    <a:pt x="0" y="453"/>
                  </a:lnTo>
                  <a:cubicBezTo>
                    <a:pt x="0" y="735"/>
                    <a:pt x="230" y="919"/>
                    <a:pt x="467" y="919"/>
                  </a:cubicBezTo>
                  <a:cubicBezTo>
                    <a:pt x="580" y="919"/>
                    <a:pt x="694" y="878"/>
                    <a:pt x="786" y="786"/>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1" name="Google Shape;8891;p8"/>
            <p:cNvSpPr/>
            <p:nvPr/>
          </p:nvSpPr>
          <p:spPr>
            <a:xfrm>
              <a:off x="3929950" y="1407500"/>
              <a:ext cx="23225" cy="23100"/>
            </a:xfrm>
            <a:custGeom>
              <a:rect b="b" l="l" r="r" t="t"/>
              <a:pathLst>
                <a:path extrusionOk="0" h="924" w="929">
                  <a:moveTo>
                    <a:pt x="459" y="1"/>
                  </a:moveTo>
                  <a:cubicBezTo>
                    <a:pt x="244" y="1"/>
                    <a:pt x="29" y="135"/>
                    <a:pt x="0" y="415"/>
                  </a:cubicBezTo>
                  <a:cubicBezTo>
                    <a:pt x="0" y="439"/>
                    <a:pt x="0" y="475"/>
                    <a:pt x="0" y="498"/>
                  </a:cubicBezTo>
                  <a:cubicBezTo>
                    <a:pt x="29" y="786"/>
                    <a:pt x="246" y="923"/>
                    <a:pt x="463" y="923"/>
                  </a:cubicBezTo>
                  <a:cubicBezTo>
                    <a:pt x="696" y="923"/>
                    <a:pt x="929" y="765"/>
                    <a:pt x="929" y="463"/>
                  </a:cubicBezTo>
                  <a:cubicBezTo>
                    <a:pt x="929" y="159"/>
                    <a:pt x="694" y="1"/>
                    <a:pt x="4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2" name="Google Shape;8892;p8"/>
            <p:cNvSpPr/>
            <p:nvPr/>
          </p:nvSpPr>
          <p:spPr>
            <a:xfrm>
              <a:off x="3929950" y="1339575"/>
              <a:ext cx="27100" cy="23000"/>
            </a:xfrm>
            <a:custGeom>
              <a:rect b="b" l="l" r="r" t="t"/>
              <a:pathLst>
                <a:path extrusionOk="0" h="920" w="1084">
                  <a:moveTo>
                    <a:pt x="445" y="0"/>
                  </a:moveTo>
                  <a:cubicBezTo>
                    <a:pt x="204" y="0"/>
                    <a:pt x="12" y="210"/>
                    <a:pt x="12" y="453"/>
                  </a:cubicBezTo>
                  <a:lnTo>
                    <a:pt x="0" y="453"/>
                  </a:lnTo>
                  <a:cubicBezTo>
                    <a:pt x="0" y="736"/>
                    <a:pt x="230" y="920"/>
                    <a:pt x="467" y="920"/>
                  </a:cubicBezTo>
                  <a:cubicBezTo>
                    <a:pt x="580" y="920"/>
                    <a:pt x="694" y="878"/>
                    <a:pt x="786" y="787"/>
                  </a:cubicBezTo>
                  <a:cubicBezTo>
                    <a:pt x="1084" y="501"/>
                    <a:pt x="881" y="1"/>
                    <a:pt x="465" y="1"/>
                  </a:cubicBezTo>
                  <a:cubicBezTo>
                    <a:pt x="458" y="0"/>
                    <a:pt x="451" y="0"/>
                    <a:pt x="4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3" name="Google Shape;8893;p8"/>
            <p:cNvSpPr/>
            <p:nvPr/>
          </p:nvSpPr>
          <p:spPr>
            <a:xfrm>
              <a:off x="3895425" y="2478200"/>
              <a:ext cx="23225" cy="23100"/>
            </a:xfrm>
            <a:custGeom>
              <a:rect b="b" l="l" r="r" t="t"/>
              <a:pathLst>
                <a:path extrusionOk="0" h="924" w="929">
                  <a:moveTo>
                    <a:pt x="465" y="1"/>
                  </a:moveTo>
                  <a:cubicBezTo>
                    <a:pt x="249" y="1"/>
                    <a:pt x="35" y="138"/>
                    <a:pt x="12" y="426"/>
                  </a:cubicBezTo>
                  <a:cubicBezTo>
                    <a:pt x="0" y="449"/>
                    <a:pt x="0" y="473"/>
                    <a:pt x="12" y="509"/>
                  </a:cubicBezTo>
                  <a:cubicBezTo>
                    <a:pt x="35" y="789"/>
                    <a:pt x="247" y="923"/>
                    <a:pt x="461" y="923"/>
                  </a:cubicBezTo>
                  <a:cubicBezTo>
                    <a:pt x="693" y="923"/>
                    <a:pt x="929" y="765"/>
                    <a:pt x="929" y="461"/>
                  </a:cubicBezTo>
                  <a:cubicBezTo>
                    <a:pt x="929" y="159"/>
                    <a:pt x="696"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4" name="Google Shape;8894;p8"/>
            <p:cNvSpPr/>
            <p:nvPr/>
          </p:nvSpPr>
          <p:spPr>
            <a:xfrm>
              <a:off x="3895425" y="2410250"/>
              <a:ext cx="27100" cy="23000"/>
            </a:xfrm>
            <a:custGeom>
              <a:rect b="b" l="l" r="r" t="t"/>
              <a:pathLst>
                <a:path extrusionOk="0" h="920" w="1084">
                  <a:moveTo>
                    <a:pt x="464" y="0"/>
                  </a:moveTo>
                  <a:cubicBezTo>
                    <a:pt x="214" y="0"/>
                    <a:pt x="0" y="203"/>
                    <a:pt x="12" y="453"/>
                  </a:cubicBezTo>
                  <a:cubicBezTo>
                    <a:pt x="4" y="735"/>
                    <a:pt x="231" y="920"/>
                    <a:pt x="468" y="920"/>
                  </a:cubicBezTo>
                  <a:cubicBezTo>
                    <a:pt x="580" y="920"/>
                    <a:pt x="694" y="878"/>
                    <a:pt x="786" y="786"/>
                  </a:cubicBezTo>
                  <a:cubicBezTo>
                    <a:pt x="1084" y="500"/>
                    <a:pt x="881"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5" name="Google Shape;8895;p8"/>
            <p:cNvSpPr/>
            <p:nvPr/>
          </p:nvSpPr>
          <p:spPr>
            <a:xfrm>
              <a:off x="3895725" y="2341200"/>
              <a:ext cx="26800" cy="23000"/>
            </a:xfrm>
            <a:custGeom>
              <a:rect b="b" l="l" r="r" t="t"/>
              <a:pathLst>
                <a:path extrusionOk="0" h="920" w="1072">
                  <a:moveTo>
                    <a:pt x="452" y="0"/>
                  </a:moveTo>
                  <a:cubicBezTo>
                    <a:pt x="202" y="0"/>
                    <a:pt x="0" y="203"/>
                    <a:pt x="0" y="453"/>
                  </a:cubicBezTo>
                  <a:cubicBezTo>
                    <a:pt x="0" y="735"/>
                    <a:pt x="225" y="919"/>
                    <a:pt x="462" y="919"/>
                  </a:cubicBezTo>
                  <a:cubicBezTo>
                    <a:pt x="575" y="919"/>
                    <a:pt x="690" y="878"/>
                    <a:pt x="786" y="786"/>
                  </a:cubicBezTo>
                  <a:cubicBezTo>
                    <a:pt x="1072" y="488"/>
                    <a:pt x="86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6" name="Google Shape;8896;p8"/>
            <p:cNvSpPr/>
            <p:nvPr/>
          </p:nvSpPr>
          <p:spPr>
            <a:xfrm>
              <a:off x="3895425" y="2271000"/>
              <a:ext cx="23225" cy="23100"/>
            </a:xfrm>
            <a:custGeom>
              <a:rect b="b" l="l" r="r" t="t"/>
              <a:pathLst>
                <a:path extrusionOk="0" h="924" w="929">
                  <a:moveTo>
                    <a:pt x="461" y="1"/>
                  </a:moveTo>
                  <a:cubicBezTo>
                    <a:pt x="247" y="1"/>
                    <a:pt x="35" y="135"/>
                    <a:pt x="12" y="415"/>
                  </a:cubicBezTo>
                  <a:cubicBezTo>
                    <a:pt x="0" y="451"/>
                    <a:pt x="0" y="475"/>
                    <a:pt x="12" y="498"/>
                  </a:cubicBezTo>
                  <a:cubicBezTo>
                    <a:pt x="35" y="785"/>
                    <a:pt x="249" y="923"/>
                    <a:pt x="465" y="923"/>
                  </a:cubicBezTo>
                  <a:cubicBezTo>
                    <a:pt x="696" y="923"/>
                    <a:pt x="929" y="765"/>
                    <a:pt x="929" y="463"/>
                  </a:cubicBezTo>
                  <a:cubicBezTo>
                    <a:pt x="929" y="159"/>
                    <a:pt x="693" y="1"/>
                    <a:pt x="4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7" name="Google Shape;8897;p8"/>
            <p:cNvSpPr/>
            <p:nvPr/>
          </p:nvSpPr>
          <p:spPr>
            <a:xfrm>
              <a:off x="3895500" y="2203075"/>
              <a:ext cx="27025" cy="23000"/>
            </a:xfrm>
            <a:custGeom>
              <a:rect b="b" l="l" r="r" t="t"/>
              <a:pathLst>
                <a:path extrusionOk="0" h="920" w="1081">
                  <a:moveTo>
                    <a:pt x="461" y="1"/>
                  </a:moveTo>
                  <a:cubicBezTo>
                    <a:pt x="211" y="1"/>
                    <a:pt x="9" y="203"/>
                    <a:pt x="9" y="453"/>
                  </a:cubicBezTo>
                  <a:cubicBezTo>
                    <a:pt x="1" y="736"/>
                    <a:pt x="223" y="920"/>
                    <a:pt x="459" y="920"/>
                  </a:cubicBezTo>
                  <a:cubicBezTo>
                    <a:pt x="572" y="920"/>
                    <a:pt x="687" y="878"/>
                    <a:pt x="783" y="786"/>
                  </a:cubicBezTo>
                  <a:cubicBezTo>
                    <a:pt x="1081"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8" name="Google Shape;8898;p8"/>
            <p:cNvSpPr/>
            <p:nvPr/>
          </p:nvSpPr>
          <p:spPr>
            <a:xfrm>
              <a:off x="3895725" y="2132850"/>
              <a:ext cx="24025" cy="24125"/>
            </a:xfrm>
            <a:custGeom>
              <a:rect b="b" l="l" r="r" t="t"/>
              <a:pathLst>
                <a:path extrusionOk="0" h="965" w="961">
                  <a:moveTo>
                    <a:pt x="463" y="1"/>
                  </a:moveTo>
                  <a:cubicBezTo>
                    <a:pt x="247" y="1"/>
                    <a:pt x="34" y="134"/>
                    <a:pt x="12" y="417"/>
                  </a:cubicBezTo>
                  <a:cubicBezTo>
                    <a:pt x="0" y="440"/>
                    <a:pt x="0" y="476"/>
                    <a:pt x="12" y="500"/>
                  </a:cubicBezTo>
                  <a:lnTo>
                    <a:pt x="0" y="500"/>
                  </a:lnTo>
                  <a:cubicBezTo>
                    <a:pt x="0" y="809"/>
                    <a:pt x="232" y="964"/>
                    <a:pt x="464" y="964"/>
                  </a:cubicBezTo>
                  <a:cubicBezTo>
                    <a:pt x="697" y="964"/>
                    <a:pt x="929" y="809"/>
                    <a:pt x="929" y="500"/>
                  </a:cubicBezTo>
                  <a:cubicBezTo>
                    <a:pt x="960" y="176"/>
                    <a:pt x="710" y="1"/>
                    <a:pt x="4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99" name="Google Shape;8899;p8"/>
            <p:cNvSpPr/>
            <p:nvPr/>
          </p:nvSpPr>
          <p:spPr>
            <a:xfrm>
              <a:off x="3895500" y="2064675"/>
              <a:ext cx="27025" cy="23225"/>
            </a:xfrm>
            <a:custGeom>
              <a:rect b="b" l="l" r="r" t="t"/>
              <a:pathLst>
                <a:path extrusionOk="0" h="929" w="1081">
                  <a:moveTo>
                    <a:pt x="461" y="0"/>
                  </a:moveTo>
                  <a:cubicBezTo>
                    <a:pt x="211" y="0"/>
                    <a:pt x="9" y="215"/>
                    <a:pt x="9" y="465"/>
                  </a:cubicBezTo>
                  <a:cubicBezTo>
                    <a:pt x="1" y="741"/>
                    <a:pt x="232" y="929"/>
                    <a:pt x="470" y="929"/>
                  </a:cubicBezTo>
                  <a:cubicBezTo>
                    <a:pt x="580" y="929"/>
                    <a:pt x="692" y="889"/>
                    <a:pt x="783" y="798"/>
                  </a:cubicBezTo>
                  <a:cubicBezTo>
                    <a:pt x="1081" y="512"/>
                    <a:pt x="878" y="12"/>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0" name="Google Shape;8900;p8"/>
            <p:cNvSpPr/>
            <p:nvPr/>
          </p:nvSpPr>
          <p:spPr>
            <a:xfrm>
              <a:off x="3895725" y="1995625"/>
              <a:ext cx="26800" cy="23125"/>
            </a:xfrm>
            <a:custGeom>
              <a:rect b="b" l="l" r="r" t="t"/>
              <a:pathLst>
                <a:path extrusionOk="0" h="925" w="1072">
                  <a:moveTo>
                    <a:pt x="452" y="0"/>
                  </a:moveTo>
                  <a:cubicBezTo>
                    <a:pt x="202" y="0"/>
                    <a:pt x="0" y="202"/>
                    <a:pt x="0" y="464"/>
                  </a:cubicBezTo>
                  <a:cubicBezTo>
                    <a:pt x="0" y="738"/>
                    <a:pt x="223" y="925"/>
                    <a:pt x="460" y="925"/>
                  </a:cubicBezTo>
                  <a:cubicBezTo>
                    <a:pt x="573" y="925"/>
                    <a:pt x="690" y="882"/>
                    <a:pt x="786" y="786"/>
                  </a:cubicBezTo>
                  <a:cubicBezTo>
                    <a:pt x="1072" y="500"/>
                    <a:pt x="86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1" name="Google Shape;8901;p8"/>
            <p:cNvSpPr/>
            <p:nvPr/>
          </p:nvSpPr>
          <p:spPr>
            <a:xfrm>
              <a:off x="3895425" y="1925475"/>
              <a:ext cx="23225" cy="23075"/>
            </a:xfrm>
            <a:custGeom>
              <a:rect b="b" l="l" r="r" t="t"/>
              <a:pathLst>
                <a:path extrusionOk="0" h="923" w="929">
                  <a:moveTo>
                    <a:pt x="465" y="0"/>
                  </a:moveTo>
                  <a:cubicBezTo>
                    <a:pt x="249" y="0"/>
                    <a:pt x="35" y="138"/>
                    <a:pt x="12" y="425"/>
                  </a:cubicBezTo>
                  <a:cubicBezTo>
                    <a:pt x="0" y="449"/>
                    <a:pt x="0" y="484"/>
                    <a:pt x="12" y="508"/>
                  </a:cubicBezTo>
                  <a:cubicBezTo>
                    <a:pt x="35" y="788"/>
                    <a:pt x="247" y="923"/>
                    <a:pt x="461" y="923"/>
                  </a:cubicBezTo>
                  <a:cubicBezTo>
                    <a:pt x="693" y="923"/>
                    <a:pt x="929" y="764"/>
                    <a:pt x="929" y="461"/>
                  </a:cubicBezTo>
                  <a:cubicBezTo>
                    <a:pt x="929" y="159"/>
                    <a:pt x="696"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2" name="Google Shape;8902;p8"/>
            <p:cNvSpPr/>
            <p:nvPr/>
          </p:nvSpPr>
          <p:spPr>
            <a:xfrm>
              <a:off x="3895425" y="1857500"/>
              <a:ext cx="27100" cy="23150"/>
            </a:xfrm>
            <a:custGeom>
              <a:rect b="b" l="l" r="r" t="t"/>
              <a:pathLst>
                <a:path extrusionOk="0" h="926" w="1084">
                  <a:moveTo>
                    <a:pt x="464" y="1"/>
                  </a:moveTo>
                  <a:cubicBezTo>
                    <a:pt x="214" y="1"/>
                    <a:pt x="0" y="203"/>
                    <a:pt x="12" y="465"/>
                  </a:cubicBezTo>
                  <a:cubicBezTo>
                    <a:pt x="4" y="739"/>
                    <a:pt x="230" y="925"/>
                    <a:pt x="466" y="925"/>
                  </a:cubicBezTo>
                  <a:cubicBezTo>
                    <a:pt x="579" y="925"/>
                    <a:pt x="693" y="883"/>
                    <a:pt x="786" y="786"/>
                  </a:cubicBezTo>
                  <a:cubicBezTo>
                    <a:pt x="1084" y="501"/>
                    <a:pt x="88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3" name="Google Shape;8903;p8"/>
            <p:cNvSpPr/>
            <p:nvPr/>
          </p:nvSpPr>
          <p:spPr>
            <a:xfrm>
              <a:off x="3895725" y="1788450"/>
              <a:ext cx="26800" cy="23000"/>
            </a:xfrm>
            <a:custGeom>
              <a:rect b="b" l="l" r="r" t="t"/>
              <a:pathLst>
                <a:path extrusionOk="0" h="920" w="1072">
                  <a:moveTo>
                    <a:pt x="452" y="0"/>
                  </a:moveTo>
                  <a:cubicBezTo>
                    <a:pt x="202" y="0"/>
                    <a:pt x="0" y="203"/>
                    <a:pt x="0" y="453"/>
                  </a:cubicBezTo>
                  <a:lnTo>
                    <a:pt x="0" y="465"/>
                  </a:lnTo>
                  <a:cubicBezTo>
                    <a:pt x="0" y="739"/>
                    <a:pt x="224" y="920"/>
                    <a:pt x="460" y="920"/>
                  </a:cubicBezTo>
                  <a:cubicBezTo>
                    <a:pt x="573" y="920"/>
                    <a:pt x="690" y="878"/>
                    <a:pt x="786" y="786"/>
                  </a:cubicBezTo>
                  <a:cubicBezTo>
                    <a:pt x="1072" y="500"/>
                    <a:pt x="86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4" name="Google Shape;8904;p8"/>
            <p:cNvSpPr/>
            <p:nvPr/>
          </p:nvSpPr>
          <p:spPr>
            <a:xfrm>
              <a:off x="3895725" y="1719400"/>
              <a:ext cx="26800" cy="23125"/>
            </a:xfrm>
            <a:custGeom>
              <a:rect b="b" l="l" r="r" t="t"/>
              <a:pathLst>
                <a:path extrusionOk="0" h="925" w="1072">
                  <a:moveTo>
                    <a:pt x="452" y="0"/>
                  </a:moveTo>
                  <a:cubicBezTo>
                    <a:pt x="202" y="0"/>
                    <a:pt x="0" y="202"/>
                    <a:pt x="0" y="452"/>
                  </a:cubicBezTo>
                  <a:lnTo>
                    <a:pt x="0" y="464"/>
                  </a:lnTo>
                  <a:cubicBezTo>
                    <a:pt x="0" y="738"/>
                    <a:pt x="223" y="925"/>
                    <a:pt x="460" y="925"/>
                  </a:cubicBezTo>
                  <a:cubicBezTo>
                    <a:pt x="573" y="925"/>
                    <a:pt x="690" y="882"/>
                    <a:pt x="786" y="786"/>
                  </a:cubicBezTo>
                  <a:cubicBezTo>
                    <a:pt x="1072" y="500"/>
                    <a:pt x="869" y="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5" name="Google Shape;8905;p8"/>
            <p:cNvSpPr/>
            <p:nvPr/>
          </p:nvSpPr>
          <p:spPr>
            <a:xfrm>
              <a:off x="3895500" y="1650325"/>
              <a:ext cx="27025" cy="23150"/>
            </a:xfrm>
            <a:custGeom>
              <a:rect b="b" l="l" r="r" t="t"/>
              <a:pathLst>
                <a:path extrusionOk="0" h="926" w="1081">
                  <a:moveTo>
                    <a:pt x="461" y="1"/>
                  </a:moveTo>
                  <a:cubicBezTo>
                    <a:pt x="211" y="1"/>
                    <a:pt x="9" y="203"/>
                    <a:pt x="9" y="453"/>
                  </a:cubicBezTo>
                  <a:cubicBezTo>
                    <a:pt x="1" y="736"/>
                    <a:pt x="228" y="925"/>
                    <a:pt x="464" y="925"/>
                  </a:cubicBezTo>
                  <a:cubicBezTo>
                    <a:pt x="577" y="925"/>
                    <a:pt x="691" y="882"/>
                    <a:pt x="783" y="787"/>
                  </a:cubicBezTo>
                  <a:cubicBezTo>
                    <a:pt x="1081"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6" name="Google Shape;8906;p8"/>
            <p:cNvSpPr/>
            <p:nvPr/>
          </p:nvSpPr>
          <p:spPr>
            <a:xfrm>
              <a:off x="3895425" y="1580150"/>
              <a:ext cx="23225" cy="23125"/>
            </a:xfrm>
            <a:custGeom>
              <a:rect b="b" l="l" r="r" t="t"/>
              <a:pathLst>
                <a:path extrusionOk="0" h="925" w="929">
                  <a:moveTo>
                    <a:pt x="461" y="0"/>
                  </a:moveTo>
                  <a:cubicBezTo>
                    <a:pt x="247" y="0"/>
                    <a:pt x="35" y="135"/>
                    <a:pt x="12" y="415"/>
                  </a:cubicBezTo>
                  <a:cubicBezTo>
                    <a:pt x="0" y="450"/>
                    <a:pt x="0" y="474"/>
                    <a:pt x="12" y="510"/>
                  </a:cubicBezTo>
                  <a:cubicBezTo>
                    <a:pt x="35" y="790"/>
                    <a:pt x="247" y="924"/>
                    <a:pt x="461" y="924"/>
                  </a:cubicBezTo>
                  <a:cubicBezTo>
                    <a:pt x="693" y="924"/>
                    <a:pt x="929" y="766"/>
                    <a:pt x="929" y="462"/>
                  </a:cubicBezTo>
                  <a:cubicBezTo>
                    <a:pt x="929" y="159"/>
                    <a:pt x="693" y="0"/>
                    <a:pt x="4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7" name="Google Shape;8907;p8"/>
            <p:cNvSpPr/>
            <p:nvPr/>
          </p:nvSpPr>
          <p:spPr>
            <a:xfrm>
              <a:off x="3895425" y="1512225"/>
              <a:ext cx="27100" cy="23000"/>
            </a:xfrm>
            <a:custGeom>
              <a:rect b="b" l="l" r="r" t="t"/>
              <a:pathLst>
                <a:path extrusionOk="0" h="920" w="1084">
                  <a:moveTo>
                    <a:pt x="464" y="0"/>
                  </a:moveTo>
                  <a:cubicBezTo>
                    <a:pt x="214" y="0"/>
                    <a:pt x="0" y="203"/>
                    <a:pt x="12" y="453"/>
                  </a:cubicBezTo>
                  <a:cubicBezTo>
                    <a:pt x="4" y="735"/>
                    <a:pt x="231" y="919"/>
                    <a:pt x="468" y="919"/>
                  </a:cubicBezTo>
                  <a:cubicBezTo>
                    <a:pt x="580" y="919"/>
                    <a:pt x="694" y="878"/>
                    <a:pt x="786" y="786"/>
                  </a:cubicBezTo>
                  <a:cubicBezTo>
                    <a:pt x="1084" y="500"/>
                    <a:pt x="881" y="0"/>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8" name="Google Shape;8908;p8"/>
            <p:cNvSpPr/>
            <p:nvPr/>
          </p:nvSpPr>
          <p:spPr>
            <a:xfrm>
              <a:off x="3895725" y="1443150"/>
              <a:ext cx="26725" cy="23025"/>
            </a:xfrm>
            <a:custGeom>
              <a:rect b="b" l="l" r="r" t="t"/>
              <a:pathLst>
                <a:path extrusionOk="0" h="921" w="1069">
                  <a:moveTo>
                    <a:pt x="467" y="1"/>
                  </a:moveTo>
                  <a:cubicBezTo>
                    <a:pt x="462" y="1"/>
                    <a:pt x="457" y="1"/>
                    <a:pt x="452" y="1"/>
                  </a:cubicBezTo>
                  <a:cubicBezTo>
                    <a:pt x="202" y="1"/>
                    <a:pt x="0" y="203"/>
                    <a:pt x="0" y="454"/>
                  </a:cubicBezTo>
                  <a:cubicBezTo>
                    <a:pt x="0" y="736"/>
                    <a:pt x="225" y="920"/>
                    <a:pt x="462" y="920"/>
                  </a:cubicBezTo>
                  <a:cubicBezTo>
                    <a:pt x="575" y="920"/>
                    <a:pt x="690" y="879"/>
                    <a:pt x="786" y="787"/>
                  </a:cubicBezTo>
                  <a:cubicBezTo>
                    <a:pt x="1068" y="493"/>
                    <a:pt x="874" y="1"/>
                    <a:pt x="4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09" name="Google Shape;8909;p8"/>
            <p:cNvSpPr/>
            <p:nvPr/>
          </p:nvSpPr>
          <p:spPr>
            <a:xfrm>
              <a:off x="3894375" y="1373050"/>
              <a:ext cx="31150" cy="28425"/>
            </a:xfrm>
            <a:custGeom>
              <a:rect b="b" l="l" r="r" t="t"/>
              <a:pathLst>
                <a:path extrusionOk="0" h="1137" w="1246">
                  <a:moveTo>
                    <a:pt x="596" y="1"/>
                  </a:moveTo>
                  <a:cubicBezTo>
                    <a:pt x="369" y="1"/>
                    <a:pt x="145" y="129"/>
                    <a:pt x="66" y="424"/>
                  </a:cubicBezTo>
                  <a:cubicBezTo>
                    <a:pt x="54" y="448"/>
                    <a:pt x="54" y="483"/>
                    <a:pt x="66" y="507"/>
                  </a:cubicBezTo>
                  <a:lnTo>
                    <a:pt x="54" y="495"/>
                  </a:lnTo>
                  <a:lnTo>
                    <a:pt x="54" y="495"/>
                  </a:lnTo>
                  <a:cubicBezTo>
                    <a:pt x="1" y="906"/>
                    <a:pt x="310" y="1136"/>
                    <a:pt x="616" y="1136"/>
                  </a:cubicBezTo>
                  <a:cubicBezTo>
                    <a:pt x="860" y="1136"/>
                    <a:pt x="1103" y="991"/>
                    <a:pt x="1161" y="674"/>
                  </a:cubicBezTo>
                  <a:cubicBezTo>
                    <a:pt x="1245" y="261"/>
                    <a:pt x="918"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0" name="Google Shape;8910;p8"/>
            <p:cNvSpPr/>
            <p:nvPr/>
          </p:nvSpPr>
          <p:spPr>
            <a:xfrm>
              <a:off x="3895425" y="2548050"/>
              <a:ext cx="16375" cy="18200"/>
            </a:xfrm>
            <a:custGeom>
              <a:rect b="b" l="l" r="r" t="t"/>
              <a:pathLst>
                <a:path extrusionOk="0" h="728" w="655">
                  <a:moveTo>
                    <a:pt x="464" y="1"/>
                  </a:moveTo>
                  <a:cubicBezTo>
                    <a:pt x="214" y="1"/>
                    <a:pt x="0" y="215"/>
                    <a:pt x="0" y="465"/>
                  </a:cubicBezTo>
                  <a:lnTo>
                    <a:pt x="12" y="477"/>
                  </a:lnTo>
                  <a:cubicBezTo>
                    <a:pt x="12" y="561"/>
                    <a:pt x="36" y="644"/>
                    <a:pt x="83" y="727"/>
                  </a:cubicBezTo>
                  <a:lnTo>
                    <a:pt x="655" y="49"/>
                  </a:lnTo>
                  <a:cubicBezTo>
                    <a:pt x="595" y="25"/>
                    <a:pt x="524" y="13"/>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1" name="Google Shape;8911;p8"/>
            <p:cNvSpPr/>
            <p:nvPr/>
          </p:nvSpPr>
          <p:spPr>
            <a:xfrm>
              <a:off x="3861175" y="2583550"/>
              <a:ext cx="19675" cy="20500"/>
            </a:xfrm>
            <a:custGeom>
              <a:rect b="b" l="l" r="r" t="t"/>
              <a:pathLst>
                <a:path extrusionOk="0" h="820" w="787">
                  <a:moveTo>
                    <a:pt x="474" y="0"/>
                  </a:moveTo>
                  <a:cubicBezTo>
                    <a:pt x="347" y="0"/>
                    <a:pt x="221" y="51"/>
                    <a:pt x="132" y="153"/>
                  </a:cubicBezTo>
                  <a:cubicBezTo>
                    <a:pt x="60" y="236"/>
                    <a:pt x="25" y="343"/>
                    <a:pt x="13" y="450"/>
                  </a:cubicBezTo>
                  <a:lnTo>
                    <a:pt x="1" y="438"/>
                  </a:lnTo>
                  <a:lnTo>
                    <a:pt x="1" y="438"/>
                  </a:lnTo>
                  <a:cubicBezTo>
                    <a:pt x="1" y="581"/>
                    <a:pt x="72" y="724"/>
                    <a:pt x="203" y="819"/>
                  </a:cubicBezTo>
                  <a:lnTo>
                    <a:pt x="465" y="510"/>
                  </a:lnTo>
                  <a:lnTo>
                    <a:pt x="513" y="450"/>
                  </a:lnTo>
                  <a:lnTo>
                    <a:pt x="787" y="117"/>
                  </a:lnTo>
                  <a:cubicBezTo>
                    <a:pt x="698" y="39"/>
                    <a:pt x="586" y="0"/>
                    <a:pt x="47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2" name="Google Shape;8912;p8"/>
            <p:cNvSpPr/>
            <p:nvPr/>
          </p:nvSpPr>
          <p:spPr>
            <a:xfrm>
              <a:off x="3861175" y="2513825"/>
              <a:ext cx="27125" cy="23025"/>
            </a:xfrm>
            <a:custGeom>
              <a:rect b="b" l="l" r="r" t="t"/>
              <a:pathLst>
                <a:path extrusionOk="0" h="921" w="1085">
                  <a:moveTo>
                    <a:pt x="465" y="1"/>
                  </a:moveTo>
                  <a:cubicBezTo>
                    <a:pt x="203" y="1"/>
                    <a:pt x="1" y="203"/>
                    <a:pt x="1" y="465"/>
                  </a:cubicBezTo>
                  <a:cubicBezTo>
                    <a:pt x="1" y="739"/>
                    <a:pt x="230" y="920"/>
                    <a:pt x="467" y="920"/>
                  </a:cubicBezTo>
                  <a:cubicBezTo>
                    <a:pt x="580" y="920"/>
                    <a:pt x="694" y="879"/>
                    <a:pt x="787"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3" name="Google Shape;8913;p8"/>
            <p:cNvSpPr/>
            <p:nvPr/>
          </p:nvSpPr>
          <p:spPr>
            <a:xfrm>
              <a:off x="3861175" y="2444650"/>
              <a:ext cx="22950" cy="23025"/>
            </a:xfrm>
            <a:custGeom>
              <a:rect b="b" l="l" r="r" t="t"/>
              <a:pathLst>
                <a:path extrusionOk="0" h="921" w="918">
                  <a:moveTo>
                    <a:pt x="419" y="1"/>
                  </a:moveTo>
                  <a:cubicBezTo>
                    <a:pt x="204" y="1"/>
                    <a:pt x="1" y="138"/>
                    <a:pt x="1" y="458"/>
                  </a:cubicBezTo>
                  <a:lnTo>
                    <a:pt x="1" y="470"/>
                  </a:lnTo>
                  <a:cubicBezTo>
                    <a:pt x="1" y="784"/>
                    <a:pt x="204" y="921"/>
                    <a:pt x="419" y="921"/>
                  </a:cubicBezTo>
                  <a:cubicBezTo>
                    <a:pt x="661" y="921"/>
                    <a:pt x="918" y="748"/>
                    <a:pt x="918" y="458"/>
                  </a:cubicBezTo>
                  <a:cubicBezTo>
                    <a:pt x="918" y="174"/>
                    <a:pt x="661" y="1"/>
                    <a:pt x="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4" name="Google Shape;8914;p8"/>
            <p:cNvSpPr/>
            <p:nvPr/>
          </p:nvSpPr>
          <p:spPr>
            <a:xfrm>
              <a:off x="3861175" y="2375700"/>
              <a:ext cx="27125" cy="23025"/>
            </a:xfrm>
            <a:custGeom>
              <a:rect b="b" l="l" r="r" t="t"/>
              <a:pathLst>
                <a:path extrusionOk="0" h="921" w="1085">
                  <a:moveTo>
                    <a:pt x="445" y="1"/>
                  </a:moveTo>
                  <a:cubicBezTo>
                    <a:pt x="204" y="1"/>
                    <a:pt x="1" y="210"/>
                    <a:pt x="1" y="454"/>
                  </a:cubicBezTo>
                  <a:cubicBezTo>
                    <a:pt x="1" y="736"/>
                    <a:pt x="225" y="920"/>
                    <a:pt x="463" y="920"/>
                  </a:cubicBezTo>
                  <a:cubicBezTo>
                    <a:pt x="575" y="920"/>
                    <a:pt x="691" y="879"/>
                    <a:pt x="787" y="787"/>
                  </a:cubicBezTo>
                  <a:cubicBezTo>
                    <a:pt x="1084" y="501"/>
                    <a:pt x="882" y="1"/>
                    <a:pt x="465" y="1"/>
                  </a:cubicBezTo>
                  <a:cubicBezTo>
                    <a:pt x="459"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5" name="Google Shape;8915;p8"/>
            <p:cNvSpPr/>
            <p:nvPr/>
          </p:nvSpPr>
          <p:spPr>
            <a:xfrm>
              <a:off x="3861175" y="2306850"/>
              <a:ext cx="22950" cy="23025"/>
            </a:xfrm>
            <a:custGeom>
              <a:rect b="b" l="l" r="r" t="t"/>
              <a:pathLst>
                <a:path extrusionOk="0" h="921" w="918">
                  <a:moveTo>
                    <a:pt x="419" y="0"/>
                  </a:moveTo>
                  <a:cubicBezTo>
                    <a:pt x="204" y="0"/>
                    <a:pt x="1" y="138"/>
                    <a:pt x="1" y="457"/>
                  </a:cubicBezTo>
                  <a:lnTo>
                    <a:pt x="1" y="469"/>
                  </a:lnTo>
                  <a:cubicBezTo>
                    <a:pt x="1" y="783"/>
                    <a:pt x="204" y="920"/>
                    <a:pt x="419" y="920"/>
                  </a:cubicBezTo>
                  <a:cubicBezTo>
                    <a:pt x="661" y="920"/>
                    <a:pt x="918" y="747"/>
                    <a:pt x="918" y="457"/>
                  </a:cubicBezTo>
                  <a:cubicBezTo>
                    <a:pt x="918" y="174"/>
                    <a:pt x="661"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6" name="Google Shape;8916;p8"/>
            <p:cNvSpPr/>
            <p:nvPr/>
          </p:nvSpPr>
          <p:spPr>
            <a:xfrm>
              <a:off x="3861175" y="2237900"/>
              <a:ext cx="27125" cy="23150"/>
            </a:xfrm>
            <a:custGeom>
              <a:rect b="b" l="l" r="r" t="t"/>
              <a:pathLst>
                <a:path extrusionOk="0" h="926" w="1085">
                  <a:moveTo>
                    <a:pt x="465" y="1"/>
                  </a:moveTo>
                  <a:cubicBezTo>
                    <a:pt x="215" y="1"/>
                    <a:pt x="13" y="203"/>
                    <a:pt x="1" y="453"/>
                  </a:cubicBezTo>
                  <a:lnTo>
                    <a:pt x="1" y="465"/>
                  </a:lnTo>
                  <a:cubicBezTo>
                    <a:pt x="1" y="739"/>
                    <a:pt x="224" y="926"/>
                    <a:pt x="461" y="926"/>
                  </a:cubicBezTo>
                  <a:cubicBezTo>
                    <a:pt x="574" y="926"/>
                    <a:pt x="690" y="883"/>
                    <a:pt x="787"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7" name="Google Shape;8917;p8"/>
            <p:cNvSpPr/>
            <p:nvPr/>
          </p:nvSpPr>
          <p:spPr>
            <a:xfrm>
              <a:off x="3861175" y="2168725"/>
              <a:ext cx="22650" cy="22750"/>
            </a:xfrm>
            <a:custGeom>
              <a:rect b="b" l="l" r="r" t="t"/>
              <a:pathLst>
                <a:path extrusionOk="0" h="910" w="906">
                  <a:moveTo>
                    <a:pt x="434" y="0"/>
                  </a:moveTo>
                  <a:cubicBezTo>
                    <a:pt x="218" y="0"/>
                    <a:pt x="7" y="141"/>
                    <a:pt x="1" y="446"/>
                  </a:cubicBezTo>
                  <a:lnTo>
                    <a:pt x="1" y="458"/>
                  </a:lnTo>
                  <a:cubicBezTo>
                    <a:pt x="7" y="766"/>
                    <a:pt x="222" y="909"/>
                    <a:pt x="441" y="909"/>
                  </a:cubicBezTo>
                  <a:cubicBezTo>
                    <a:pt x="671" y="909"/>
                    <a:pt x="906" y="751"/>
                    <a:pt x="906" y="458"/>
                  </a:cubicBezTo>
                  <a:cubicBezTo>
                    <a:pt x="906" y="162"/>
                    <a:pt x="667"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8" name="Google Shape;8918;p8"/>
            <p:cNvSpPr/>
            <p:nvPr/>
          </p:nvSpPr>
          <p:spPr>
            <a:xfrm>
              <a:off x="3861175" y="2099675"/>
              <a:ext cx="22650" cy="22725"/>
            </a:xfrm>
            <a:custGeom>
              <a:rect b="b" l="l" r="r" t="t"/>
              <a:pathLst>
                <a:path extrusionOk="0" h="909" w="906">
                  <a:moveTo>
                    <a:pt x="434" y="0"/>
                  </a:moveTo>
                  <a:cubicBezTo>
                    <a:pt x="218" y="0"/>
                    <a:pt x="7" y="141"/>
                    <a:pt x="1" y="446"/>
                  </a:cubicBezTo>
                  <a:lnTo>
                    <a:pt x="1" y="458"/>
                  </a:lnTo>
                  <a:cubicBezTo>
                    <a:pt x="7" y="765"/>
                    <a:pt x="222" y="909"/>
                    <a:pt x="441" y="909"/>
                  </a:cubicBezTo>
                  <a:cubicBezTo>
                    <a:pt x="671" y="909"/>
                    <a:pt x="906" y="750"/>
                    <a:pt x="906" y="458"/>
                  </a:cubicBezTo>
                  <a:cubicBezTo>
                    <a:pt x="906" y="162"/>
                    <a:pt x="667" y="0"/>
                    <a:pt x="4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19" name="Google Shape;8919;p8"/>
            <p:cNvSpPr/>
            <p:nvPr/>
          </p:nvSpPr>
          <p:spPr>
            <a:xfrm>
              <a:off x="3861175" y="2030725"/>
              <a:ext cx="27125" cy="23025"/>
            </a:xfrm>
            <a:custGeom>
              <a:rect b="b" l="l" r="r" t="t"/>
              <a:pathLst>
                <a:path extrusionOk="0" h="921" w="1085">
                  <a:moveTo>
                    <a:pt x="465" y="1"/>
                  </a:moveTo>
                  <a:cubicBezTo>
                    <a:pt x="215" y="1"/>
                    <a:pt x="13" y="191"/>
                    <a:pt x="1" y="441"/>
                  </a:cubicBezTo>
                  <a:lnTo>
                    <a:pt x="1" y="453"/>
                  </a:lnTo>
                  <a:cubicBezTo>
                    <a:pt x="1" y="736"/>
                    <a:pt x="225" y="920"/>
                    <a:pt x="463" y="920"/>
                  </a:cubicBezTo>
                  <a:cubicBezTo>
                    <a:pt x="575" y="920"/>
                    <a:pt x="691" y="879"/>
                    <a:pt x="787"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0" name="Google Shape;8920;p8"/>
            <p:cNvSpPr/>
            <p:nvPr/>
          </p:nvSpPr>
          <p:spPr>
            <a:xfrm>
              <a:off x="3861175" y="1960800"/>
              <a:ext cx="27125" cy="23000"/>
            </a:xfrm>
            <a:custGeom>
              <a:rect b="b" l="l" r="r" t="t"/>
              <a:pathLst>
                <a:path extrusionOk="0" h="920" w="1085">
                  <a:moveTo>
                    <a:pt x="465" y="0"/>
                  </a:moveTo>
                  <a:cubicBezTo>
                    <a:pt x="215" y="0"/>
                    <a:pt x="1" y="191"/>
                    <a:pt x="1" y="441"/>
                  </a:cubicBezTo>
                  <a:lnTo>
                    <a:pt x="1" y="464"/>
                  </a:lnTo>
                  <a:cubicBezTo>
                    <a:pt x="1" y="738"/>
                    <a:pt x="230" y="920"/>
                    <a:pt x="467" y="920"/>
                  </a:cubicBezTo>
                  <a:cubicBezTo>
                    <a:pt x="580" y="920"/>
                    <a:pt x="694" y="878"/>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1" name="Google Shape;8921;p8"/>
            <p:cNvSpPr/>
            <p:nvPr/>
          </p:nvSpPr>
          <p:spPr>
            <a:xfrm>
              <a:off x="3861175" y="1891725"/>
              <a:ext cx="27125" cy="23000"/>
            </a:xfrm>
            <a:custGeom>
              <a:rect b="b" l="l" r="r" t="t"/>
              <a:pathLst>
                <a:path extrusionOk="0" h="920" w="1085">
                  <a:moveTo>
                    <a:pt x="1" y="453"/>
                  </a:moveTo>
                  <a:lnTo>
                    <a:pt x="1" y="465"/>
                  </a:lnTo>
                  <a:cubicBezTo>
                    <a:pt x="1" y="463"/>
                    <a:pt x="1" y="461"/>
                    <a:pt x="1" y="459"/>
                  </a:cubicBezTo>
                  <a:lnTo>
                    <a:pt x="1" y="459"/>
                  </a:lnTo>
                  <a:cubicBezTo>
                    <a:pt x="1" y="457"/>
                    <a:pt x="1" y="455"/>
                    <a:pt x="1" y="453"/>
                  </a:cubicBezTo>
                  <a:close/>
                  <a:moveTo>
                    <a:pt x="465" y="1"/>
                  </a:moveTo>
                  <a:cubicBezTo>
                    <a:pt x="217" y="1"/>
                    <a:pt x="4" y="200"/>
                    <a:pt x="1" y="459"/>
                  </a:cubicBezTo>
                  <a:lnTo>
                    <a:pt x="1" y="459"/>
                  </a:lnTo>
                  <a:cubicBezTo>
                    <a:pt x="4" y="738"/>
                    <a:pt x="227" y="920"/>
                    <a:pt x="463" y="920"/>
                  </a:cubicBezTo>
                  <a:cubicBezTo>
                    <a:pt x="575" y="920"/>
                    <a:pt x="691" y="878"/>
                    <a:pt x="787"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2" name="Google Shape;8922;p8"/>
            <p:cNvSpPr/>
            <p:nvPr/>
          </p:nvSpPr>
          <p:spPr>
            <a:xfrm>
              <a:off x="3861175" y="1822675"/>
              <a:ext cx="27125" cy="23000"/>
            </a:xfrm>
            <a:custGeom>
              <a:rect b="b" l="l" r="r" t="t"/>
              <a:pathLst>
                <a:path extrusionOk="0" h="920" w="1085">
                  <a:moveTo>
                    <a:pt x="1" y="453"/>
                  </a:moveTo>
                  <a:lnTo>
                    <a:pt x="1" y="465"/>
                  </a:lnTo>
                  <a:cubicBezTo>
                    <a:pt x="1" y="463"/>
                    <a:pt x="1" y="461"/>
                    <a:pt x="1" y="459"/>
                  </a:cubicBezTo>
                  <a:lnTo>
                    <a:pt x="1" y="459"/>
                  </a:lnTo>
                  <a:cubicBezTo>
                    <a:pt x="1" y="457"/>
                    <a:pt x="1" y="455"/>
                    <a:pt x="1" y="453"/>
                  </a:cubicBezTo>
                  <a:close/>
                  <a:moveTo>
                    <a:pt x="465" y="1"/>
                  </a:moveTo>
                  <a:cubicBezTo>
                    <a:pt x="217" y="1"/>
                    <a:pt x="4" y="200"/>
                    <a:pt x="1" y="459"/>
                  </a:cubicBezTo>
                  <a:lnTo>
                    <a:pt x="1" y="459"/>
                  </a:lnTo>
                  <a:cubicBezTo>
                    <a:pt x="4" y="738"/>
                    <a:pt x="227" y="920"/>
                    <a:pt x="463" y="920"/>
                  </a:cubicBezTo>
                  <a:cubicBezTo>
                    <a:pt x="575" y="920"/>
                    <a:pt x="691" y="878"/>
                    <a:pt x="787"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3" name="Google Shape;8923;p8"/>
            <p:cNvSpPr/>
            <p:nvPr/>
          </p:nvSpPr>
          <p:spPr>
            <a:xfrm>
              <a:off x="3861175" y="1753600"/>
              <a:ext cx="27125" cy="23025"/>
            </a:xfrm>
            <a:custGeom>
              <a:rect b="b" l="l" r="r" t="t"/>
              <a:pathLst>
                <a:path extrusionOk="0" h="921" w="1085">
                  <a:moveTo>
                    <a:pt x="445" y="1"/>
                  </a:moveTo>
                  <a:cubicBezTo>
                    <a:pt x="204" y="1"/>
                    <a:pt x="1" y="210"/>
                    <a:pt x="1" y="454"/>
                  </a:cubicBezTo>
                  <a:cubicBezTo>
                    <a:pt x="1" y="736"/>
                    <a:pt x="231" y="920"/>
                    <a:pt x="468" y="920"/>
                  </a:cubicBezTo>
                  <a:cubicBezTo>
                    <a:pt x="581" y="920"/>
                    <a:pt x="695" y="879"/>
                    <a:pt x="787" y="787"/>
                  </a:cubicBezTo>
                  <a:cubicBezTo>
                    <a:pt x="1084" y="489"/>
                    <a:pt x="870" y="1"/>
                    <a:pt x="465" y="1"/>
                  </a:cubicBezTo>
                  <a:cubicBezTo>
                    <a:pt x="459"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4" name="Google Shape;8924;p8"/>
            <p:cNvSpPr/>
            <p:nvPr/>
          </p:nvSpPr>
          <p:spPr>
            <a:xfrm>
              <a:off x="3861175" y="1684575"/>
              <a:ext cx="27125" cy="23000"/>
            </a:xfrm>
            <a:custGeom>
              <a:rect b="b" l="l" r="r" t="t"/>
              <a:pathLst>
                <a:path extrusionOk="0" h="920" w="1085">
                  <a:moveTo>
                    <a:pt x="465" y="0"/>
                  </a:moveTo>
                  <a:cubicBezTo>
                    <a:pt x="215" y="0"/>
                    <a:pt x="1" y="202"/>
                    <a:pt x="1" y="452"/>
                  </a:cubicBezTo>
                  <a:cubicBezTo>
                    <a:pt x="1" y="735"/>
                    <a:pt x="225" y="919"/>
                    <a:pt x="463" y="919"/>
                  </a:cubicBezTo>
                  <a:cubicBezTo>
                    <a:pt x="575" y="919"/>
                    <a:pt x="691" y="878"/>
                    <a:pt x="787"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5" name="Google Shape;8925;p8"/>
            <p:cNvSpPr/>
            <p:nvPr/>
          </p:nvSpPr>
          <p:spPr>
            <a:xfrm>
              <a:off x="3861175" y="1615200"/>
              <a:ext cx="27125" cy="23300"/>
            </a:xfrm>
            <a:custGeom>
              <a:rect b="b" l="l" r="r" t="t"/>
              <a:pathLst>
                <a:path extrusionOk="0" h="932" w="1085">
                  <a:moveTo>
                    <a:pt x="465" y="1"/>
                  </a:moveTo>
                  <a:cubicBezTo>
                    <a:pt x="203" y="1"/>
                    <a:pt x="1" y="215"/>
                    <a:pt x="1" y="465"/>
                  </a:cubicBezTo>
                  <a:cubicBezTo>
                    <a:pt x="1" y="748"/>
                    <a:pt x="231" y="932"/>
                    <a:pt x="468" y="932"/>
                  </a:cubicBezTo>
                  <a:cubicBezTo>
                    <a:pt x="581" y="932"/>
                    <a:pt x="695" y="891"/>
                    <a:pt x="787" y="799"/>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6" name="Google Shape;8926;p8"/>
            <p:cNvSpPr/>
            <p:nvPr/>
          </p:nvSpPr>
          <p:spPr>
            <a:xfrm>
              <a:off x="3861175" y="1546150"/>
              <a:ext cx="27125" cy="23225"/>
            </a:xfrm>
            <a:custGeom>
              <a:rect b="b" l="l" r="r" t="t"/>
              <a:pathLst>
                <a:path extrusionOk="0" h="929" w="1085">
                  <a:moveTo>
                    <a:pt x="465" y="1"/>
                  </a:moveTo>
                  <a:cubicBezTo>
                    <a:pt x="215" y="1"/>
                    <a:pt x="1" y="203"/>
                    <a:pt x="1" y="465"/>
                  </a:cubicBezTo>
                  <a:cubicBezTo>
                    <a:pt x="1" y="745"/>
                    <a:pt x="226" y="928"/>
                    <a:pt x="461" y="928"/>
                  </a:cubicBezTo>
                  <a:cubicBezTo>
                    <a:pt x="576" y="928"/>
                    <a:pt x="693" y="884"/>
                    <a:pt x="787" y="786"/>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7" name="Google Shape;8927;p8"/>
            <p:cNvSpPr/>
            <p:nvPr/>
          </p:nvSpPr>
          <p:spPr>
            <a:xfrm>
              <a:off x="3861175" y="1477375"/>
              <a:ext cx="27125" cy="22950"/>
            </a:xfrm>
            <a:custGeom>
              <a:rect b="b" l="l" r="r" t="t"/>
              <a:pathLst>
                <a:path extrusionOk="0" h="918" w="1085">
                  <a:moveTo>
                    <a:pt x="445" y="1"/>
                  </a:moveTo>
                  <a:cubicBezTo>
                    <a:pt x="204" y="1"/>
                    <a:pt x="1" y="210"/>
                    <a:pt x="1" y="454"/>
                  </a:cubicBezTo>
                  <a:cubicBezTo>
                    <a:pt x="1" y="730"/>
                    <a:pt x="229" y="918"/>
                    <a:pt x="468" y="918"/>
                  </a:cubicBezTo>
                  <a:cubicBezTo>
                    <a:pt x="579" y="918"/>
                    <a:pt x="692" y="878"/>
                    <a:pt x="787" y="787"/>
                  </a:cubicBezTo>
                  <a:cubicBezTo>
                    <a:pt x="1084" y="501"/>
                    <a:pt x="882" y="1"/>
                    <a:pt x="465" y="1"/>
                  </a:cubicBezTo>
                  <a:cubicBezTo>
                    <a:pt x="459"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8" name="Google Shape;8928;p8"/>
            <p:cNvSpPr/>
            <p:nvPr/>
          </p:nvSpPr>
          <p:spPr>
            <a:xfrm>
              <a:off x="3861175" y="1408050"/>
              <a:ext cx="27125" cy="23200"/>
            </a:xfrm>
            <a:custGeom>
              <a:rect b="b" l="l" r="r" t="t"/>
              <a:pathLst>
                <a:path extrusionOk="0" h="928" w="1085">
                  <a:moveTo>
                    <a:pt x="465" y="0"/>
                  </a:moveTo>
                  <a:cubicBezTo>
                    <a:pt x="215" y="0"/>
                    <a:pt x="1" y="203"/>
                    <a:pt x="1" y="453"/>
                  </a:cubicBezTo>
                  <a:lnTo>
                    <a:pt x="1" y="464"/>
                  </a:lnTo>
                  <a:cubicBezTo>
                    <a:pt x="1" y="744"/>
                    <a:pt x="226" y="928"/>
                    <a:pt x="461" y="928"/>
                  </a:cubicBezTo>
                  <a:cubicBezTo>
                    <a:pt x="576" y="928"/>
                    <a:pt x="693" y="884"/>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29" name="Google Shape;8929;p8"/>
            <p:cNvSpPr/>
            <p:nvPr/>
          </p:nvSpPr>
          <p:spPr>
            <a:xfrm>
              <a:off x="3860725" y="1341375"/>
              <a:ext cx="25775" cy="21775"/>
            </a:xfrm>
            <a:custGeom>
              <a:rect b="b" l="l" r="r" t="t"/>
              <a:pathLst>
                <a:path extrusionOk="0" h="871" w="1031">
                  <a:moveTo>
                    <a:pt x="686" y="0"/>
                  </a:moveTo>
                  <a:lnTo>
                    <a:pt x="483" y="24"/>
                  </a:lnTo>
                  <a:lnTo>
                    <a:pt x="174" y="60"/>
                  </a:lnTo>
                  <a:cubicBezTo>
                    <a:pt x="78" y="143"/>
                    <a:pt x="19" y="262"/>
                    <a:pt x="19" y="381"/>
                  </a:cubicBezTo>
                  <a:cubicBezTo>
                    <a:pt x="1" y="664"/>
                    <a:pt x="228" y="870"/>
                    <a:pt x="479" y="870"/>
                  </a:cubicBezTo>
                  <a:cubicBezTo>
                    <a:pt x="556" y="870"/>
                    <a:pt x="635" y="851"/>
                    <a:pt x="709" y="810"/>
                  </a:cubicBezTo>
                  <a:cubicBezTo>
                    <a:pt x="1031" y="631"/>
                    <a:pt x="1019" y="167"/>
                    <a:pt x="6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0" name="Google Shape;8930;p8"/>
            <p:cNvSpPr/>
            <p:nvPr/>
          </p:nvSpPr>
          <p:spPr>
            <a:xfrm>
              <a:off x="3826350" y="2548350"/>
              <a:ext cx="27125" cy="23150"/>
            </a:xfrm>
            <a:custGeom>
              <a:rect b="b" l="l" r="r" t="t"/>
              <a:pathLst>
                <a:path extrusionOk="0" h="926" w="1085">
                  <a:moveTo>
                    <a:pt x="465" y="1"/>
                  </a:moveTo>
                  <a:cubicBezTo>
                    <a:pt x="215" y="1"/>
                    <a:pt x="1" y="203"/>
                    <a:pt x="1" y="465"/>
                  </a:cubicBezTo>
                  <a:cubicBezTo>
                    <a:pt x="1" y="739"/>
                    <a:pt x="230" y="926"/>
                    <a:pt x="470" y="926"/>
                  </a:cubicBezTo>
                  <a:cubicBezTo>
                    <a:pt x="585" y="926"/>
                    <a:pt x="702" y="883"/>
                    <a:pt x="799"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1" name="Google Shape;8931;p8"/>
            <p:cNvSpPr/>
            <p:nvPr/>
          </p:nvSpPr>
          <p:spPr>
            <a:xfrm>
              <a:off x="3826350" y="2479300"/>
              <a:ext cx="27125" cy="23150"/>
            </a:xfrm>
            <a:custGeom>
              <a:rect b="b" l="l" r="r" t="t"/>
              <a:pathLst>
                <a:path extrusionOk="0" h="926" w="1085">
                  <a:moveTo>
                    <a:pt x="465" y="1"/>
                  </a:moveTo>
                  <a:cubicBezTo>
                    <a:pt x="215" y="1"/>
                    <a:pt x="13" y="191"/>
                    <a:pt x="1" y="453"/>
                  </a:cubicBezTo>
                  <a:lnTo>
                    <a:pt x="1" y="465"/>
                  </a:lnTo>
                  <a:cubicBezTo>
                    <a:pt x="1" y="739"/>
                    <a:pt x="230" y="925"/>
                    <a:pt x="470" y="925"/>
                  </a:cubicBezTo>
                  <a:cubicBezTo>
                    <a:pt x="585" y="925"/>
                    <a:pt x="702" y="883"/>
                    <a:pt x="799"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2" name="Google Shape;8932;p8"/>
            <p:cNvSpPr/>
            <p:nvPr/>
          </p:nvSpPr>
          <p:spPr>
            <a:xfrm>
              <a:off x="3825725" y="2411150"/>
              <a:ext cx="23875" cy="23200"/>
            </a:xfrm>
            <a:custGeom>
              <a:rect b="b" l="l" r="r" t="t"/>
              <a:pathLst>
                <a:path extrusionOk="0" h="928" w="955">
                  <a:moveTo>
                    <a:pt x="490" y="0"/>
                  </a:moveTo>
                  <a:cubicBezTo>
                    <a:pt x="270" y="0"/>
                    <a:pt x="50" y="143"/>
                    <a:pt x="26" y="429"/>
                  </a:cubicBezTo>
                  <a:cubicBezTo>
                    <a:pt x="0" y="753"/>
                    <a:pt x="250" y="928"/>
                    <a:pt x="497" y="928"/>
                  </a:cubicBezTo>
                  <a:cubicBezTo>
                    <a:pt x="713" y="928"/>
                    <a:pt x="927" y="795"/>
                    <a:pt x="955" y="512"/>
                  </a:cubicBezTo>
                  <a:cubicBezTo>
                    <a:pt x="955" y="476"/>
                    <a:pt x="955" y="453"/>
                    <a:pt x="955" y="429"/>
                  </a:cubicBezTo>
                  <a:cubicBezTo>
                    <a:pt x="931" y="143"/>
                    <a:pt x="710"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3" name="Google Shape;8933;p8"/>
            <p:cNvSpPr/>
            <p:nvPr/>
          </p:nvSpPr>
          <p:spPr>
            <a:xfrm>
              <a:off x="3826350" y="2341200"/>
              <a:ext cx="27125" cy="23000"/>
            </a:xfrm>
            <a:custGeom>
              <a:rect b="b" l="l" r="r" t="t"/>
              <a:pathLst>
                <a:path extrusionOk="0" h="920" w="1085">
                  <a:moveTo>
                    <a:pt x="465" y="0"/>
                  </a:moveTo>
                  <a:cubicBezTo>
                    <a:pt x="215" y="0"/>
                    <a:pt x="1" y="203"/>
                    <a:pt x="1" y="465"/>
                  </a:cubicBezTo>
                  <a:cubicBezTo>
                    <a:pt x="1" y="738"/>
                    <a:pt x="230" y="920"/>
                    <a:pt x="470" y="920"/>
                  </a:cubicBezTo>
                  <a:cubicBezTo>
                    <a:pt x="585" y="920"/>
                    <a:pt x="702" y="878"/>
                    <a:pt x="799"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4" name="Google Shape;8934;p8"/>
            <p:cNvSpPr/>
            <p:nvPr/>
          </p:nvSpPr>
          <p:spPr>
            <a:xfrm>
              <a:off x="3826350" y="2272125"/>
              <a:ext cx="27125" cy="23025"/>
            </a:xfrm>
            <a:custGeom>
              <a:rect b="b" l="l" r="r" t="t"/>
              <a:pathLst>
                <a:path extrusionOk="0" h="921" w="1085">
                  <a:moveTo>
                    <a:pt x="444" y="0"/>
                  </a:moveTo>
                  <a:cubicBezTo>
                    <a:pt x="204" y="0"/>
                    <a:pt x="12" y="198"/>
                    <a:pt x="1" y="441"/>
                  </a:cubicBezTo>
                  <a:lnTo>
                    <a:pt x="1" y="453"/>
                  </a:lnTo>
                  <a:lnTo>
                    <a:pt x="1" y="465"/>
                  </a:lnTo>
                  <a:cubicBezTo>
                    <a:pt x="1" y="739"/>
                    <a:pt x="230" y="920"/>
                    <a:pt x="470" y="920"/>
                  </a:cubicBezTo>
                  <a:cubicBezTo>
                    <a:pt x="585" y="920"/>
                    <a:pt x="702" y="879"/>
                    <a:pt x="799" y="787"/>
                  </a:cubicBezTo>
                  <a:cubicBezTo>
                    <a:pt x="1084" y="501"/>
                    <a:pt x="882" y="1"/>
                    <a:pt x="465" y="1"/>
                  </a:cubicBezTo>
                  <a:cubicBezTo>
                    <a:pt x="458" y="1"/>
                    <a:pt x="45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5" name="Google Shape;8935;p8"/>
            <p:cNvSpPr/>
            <p:nvPr/>
          </p:nvSpPr>
          <p:spPr>
            <a:xfrm>
              <a:off x="3825725" y="2203900"/>
              <a:ext cx="23875" cy="23275"/>
            </a:xfrm>
            <a:custGeom>
              <a:rect b="b" l="l" r="r" t="t"/>
              <a:pathLst>
                <a:path extrusionOk="0" h="931" w="955">
                  <a:moveTo>
                    <a:pt x="490" y="0"/>
                  </a:moveTo>
                  <a:cubicBezTo>
                    <a:pt x="270" y="0"/>
                    <a:pt x="50" y="140"/>
                    <a:pt x="26" y="420"/>
                  </a:cubicBezTo>
                  <a:cubicBezTo>
                    <a:pt x="0" y="752"/>
                    <a:pt x="252" y="930"/>
                    <a:pt x="500" y="930"/>
                  </a:cubicBezTo>
                  <a:cubicBezTo>
                    <a:pt x="715" y="930"/>
                    <a:pt x="927" y="797"/>
                    <a:pt x="955" y="515"/>
                  </a:cubicBezTo>
                  <a:cubicBezTo>
                    <a:pt x="955" y="480"/>
                    <a:pt x="955" y="456"/>
                    <a:pt x="955" y="420"/>
                  </a:cubicBezTo>
                  <a:cubicBezTo>
                    <a:pt x="931" y="140"/>
                    <a:pt x="710"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6" name="Google Shape;8936;p8"/>
            <p:cNvSpPr/>
            <p:nvPr/>
          </p:nvSpPr>
          <p:spPr>
            <a:xfrm>
              <a:off x="3826350" y="2134000"/>
              <a:ext cx="27125" cy="23025"/>
            </a:xfrm>
            <a:custGeom>
              <a:rect b="b" l="l" r="r" t="t"/>
              <a:pathLst>
                <a:path extrusionOk="0" h="921" w="1085">
                  <a:moveTo>
                    <a:pt x="444" y="1"/>
                  </a:moveTo>
                  <a:cubicBezTo>
                    <a:pt x="204" y="1"/>
                    <a:pt x="12" y="199"/>
                    <a:pt x="1" y="442"/>
                  </a:cubicBezTo>
                  <a:lnTo>
                    <a:pt x="1" y="454"/>
                  </a:lnTo>
                  <a:cubicBezTo>
                    <a:pt x="1" y="737"/>
                    <a:pt x="231" y="921"/>
                    <a:pt x="472" y="921"/>
                  </a:cubicBezTo>
                  <a:cubicBezTo>
                    <a:pt x="586" y="921"/>
                    <a:pt x="703" y="879"/>
                    <a:pt x="799" y="787"/>
                  </a:cubicBezTo>
                  <a:cubicBezTo>
                    <a:pt x="1084" y="490"/>
                    <a:pt x="882"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7" name="Google Shape;8937;p8"/>
            <p:cNvSpPr/>
            <p:nvPr/>
          </p:nvSpPr>
          <p:spPr>
            <a:xfrm>
              <a:off x="3826350" y="2064950"/>
              <a:ext cx="27125" cy="23025"/>
            </a:xfrm>
            <a:custGeom>
              <a:rect b="b" l="l" r="r" t="t"/>
              <a:pathLst>
                <a:path extrusionOk="0" h="921" w="1085">
                  <a:moveTo>
                    <a:pt x="455" y="1"/>
                  </a:moveTo>
                  <a:cubicBezTo>
                    <a:pt x="204" y="1"/>
                    <a:pt x="13" y="199"/>
                    <a:pt x="13" y="442"/>
                  </a:cubicBezTo>
                  <a:lnTo>
                    <a:pt x="1" y="454"/>
                  </a:lnTo>
                  <a:cubicBezTo>
                    <a:pt x="1" y="736"/>
                    <a:pt x="231" y="920"/>
                    <a:pt x="468" y="920"/>
                  </a:cubicBezTo>
                  <a:cubicBezTo>
                    <a:pt x="581" y="920"/>
                    <a:pt x="695" y="879"/>
                    <a:pt x="787" y="787"/>
                  </a:cubicBezTo>
                  <a:cubicBezTo>
                    <a:pt x="1084" y="501"/>
                    <a:pt x="882" y="1"/>
                    <a:pt x="477" y="1"/>
                  </a:cubicBezTo>
                  <a:cubicBezTo>
                    <a:pt x="470" y="1"/>
                    <a:pt x="462" y="1"/>
                    <a:pt x="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8" name="Google Shape;8938;p8"/>
            <p:cNvSpPr/>
            <p:nvPr/>
          </p:nvSpPr>
          <p:spPr>
            <a:xfrm>
              <a:off x="3826350" y="1995625"/>
              <a:ext cx="27125" cy="23300"/>
            </a:xfrm>
            <a:custGeom>
              <a:rect b="b" l="l" r="r" t="t"/>
              <a:pathLst>
                <a:path extrusionOk="0" h="932" w="1085">
                  <a:moveTo>
                    <a:pt x="465" y="0"/>
                  </a:moveTo>
                  <a:cubicBezTo>
                    <a:pt x="215" y="0"/>
                    <a:pt x="1" y="214"/>
                    <a:pt x="1" y="464"/>
                  </a:cubicBezTo>
                  <a:cubicBezTo>
                    <a:pt x="1" y="747"/>
                    <a:pt x="231" y="931"/>
                    <a:pt x="472" y="931"/>
                  </a:cubicBezTo>
                  <a:cubicBezTo>
                    <a:pt x="586" y="931"/>
                    <a:pt x="703" y="890"/>
                    <a:pt x="799" y="798"/>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39" name="Google Shape;8939;p8"/>
            <p:cNvSpPr/>
            <p:nvPr/>
          </p:nvSpPr>
          <p:spPr>
            <a:xfrm>
              <a:off x="3826350" y="1926550"/>
              <a:ext cx="27125" cy="23300"/>
            </a:xfrm>
            <a:custGeom>
              <a:rect b="b" l="l" r="r" t="t"/>
              <a:pathLst>
                <a:path extrusionOk="0" h="932" w="1085">
                  <a:moveTo>
                    <a:pt x="465" y="1"/>
                  </a:moveTo>
                  <a:cubicBezTo>
                    <a:pt x="215" y="1"/>
                    <a:pt x="13" y="203"/>
                    <a:pt x="1" y="453"/>
                  </a:cubicBezTo>
                  <a:lnTo>
                    <a:pt x="1" y="465"/>
                  </a:lnTo>
                  <a:cubicBezTo>
                    <a:pt x="1" y="748"/>
                    <a:pt x="231" y="932"/>
                    <a:pt x="472" y="932"/>
                  </a:cubicBezTo>
                  <a:cubicBezTo>
                    <a:pt x="586" y="932"/>
                    <a:pt x="703" y="890"/>
                    <a:pt x="799" y="799"/>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0" name="Google Shape;8940;p8"/>
            <p:cNvSpPr/>
            <p:nvPr/>
          </p:nvSpPr>
          <p:spPr>
            <a:xfrm>
              <a:off x="3825725" y="1858400"/>
              <a:ext cx="23875" cy="23225"/>
            </a:xfrm>
            <a:custGeom>
              <a:rect b="b" l="l" r="r" t="t"/>
              <a:pathLst>
                <a:path extrusionOk="0" h="929" w="955">
                  <a:moveTo>
                    <a:pt x="490" y="0"/>
                  </a:moveTo>
                  <a:cubicBezTo>
                    <a:pt x="270" y="0"/>
                    <a:pt x="50" y="143"/>
                    <a:pt x="26" y="429"/>
                  </a:cubicBezTo>
                  <a:cubicBezTo>
                    <a:pt x="0" y="753"/>
                    <a:pt x="250" y="928"/>
                    <a:pt x="497" y="928"/>
                  </a:cubicBezTo>
                  <a:cubicBezTo>
                    <a:pt x="713" y="928"/>
                    <a:pt x="927" y="795"/>
                    <a:pt x="955" y="512"/>
                  </a:cubicBezTo>
                  <a:cubicBezTo>
                    <a:pt x="955" y="488"/>
                    <a:pt x="955" y="453"/>
                    <a:pt x="955" y="429"/>
                  </a:cubicBezTo>
                  <a:cubicBezTo>
                    <a:pt x="931" y="143"/>
                    <a:pt x="710"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1" name="Google Shape;8941;p8"/>
            <p:cNvSpPr/>
            <p:nvPr/>
          </p:nvSpPr>
          <p:spPr>
            <a:xfrm>
              <a:off x="3826350" y="1788450"/>
              <a:ext cx="27125" cy="23200"/>
            </a:xfrm>
            <a:custGeom>
              <a:rect b="b" l="l" r="r" t="t"/>
              <a:pathLst>
                <a:path extrusionOk="0" h="928" w="1085">
                  <a:moveTo>
                    <a:pt x="465" y="0"/>
                  </a:moveTo>
                  <a:cubicBezTo>
                    <a:pt x="215" y="0"/>
                    <a:pt x="1" y="215"/>
                    <a:pt x="1" y="465"/>
                  </a:cubicBezTo>
                  <a:cubicBezTo>
                    <a:pt x="1" y="744"/>
                    <a:pt x="226" y="928"/>
                    <a:pt x="465" y="928"/>
                  </a:cubicBezTo>
                  <a:cubicBezTo>
                    <a:pt x="581" y="928"/>
                    <a:pt x="701" y="884"/>
                    <a:pt x="799"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2" name="Google Shape;8942;p8"/>
            <p:cNvSpPr/>
            <p:nvPr/>
          </p:nvSpPr>
          <p:spPr>
            <a:xfrm>
              <a:off x="3826350" y="1719400"/>
              <a:ext cx="27125" cy="23200"/>
            </a:xfrm>
            <a:custGeom>
              <a:rect b="b" l="l" r="r" t="t"/>
              <a:pathLst>
                <a:path extrusionOk="0" h="928" w="1085">
                  <a:moveTo>
                    <a:pt x="465" y="0"/>
                  </a:moveTo>
                  <a:cubicBezTo>
                    <a:pt x="215" y="0"/>
                    <a:pt x="13" y="202"/>
                    <a:pt x="1" y="452"/>
                  </a:cubicBezTo>
                  <a:lnTo>
                    <a:pt x="1" y="464"/>
                  </a:lnTo>
                  <a:cubicBezTo>
                    <a:pt x="1" y="744"/>
                    <a:pt x="226" y="927"/>
                    <a:pt x="465" y="927"/>
                  </a:cubicBezTo>
                  <a:cubicBezTo>
                    <a:pt x="581" y="927"/>
                    <a:pt x="701" y="884"/>
                    <a:pt x="799"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3" name="Google Shape;8943;p8"/>
            <p:cNvSpPr/>
            <p:nvPr/>
          </p:nvSpPr>
          <p:spPr>
            <a:xfrm>
              <a:off x="3825725" y="1651225"/>
              <a:ext cx="23875" cy="23225"/>
            </a:xfrm>
            <a:custGeom>
              <a:rect b="b" l="l" r="r" t="t"/>
              <a:pathLst>
                <a:path extrusionOk="0" h="929" w="955">
                  <a:moveTo>
                    <a:pt x="490" y="1"/>
                  </a:moveTo>
                  <a:cubicBezTo>
                    <a:pt x="270" y="1"/>
                    <a:pt x="50" y="143"/>
                    <a:pt x="26" y="429"/>
                  </a:cubicBezTo>
                  <a:cubicBezTo>
                    <a:pt x="0" y="754"/>
                    <a:pt x="250" y="928"/>
                    <a:pt x="497" y="928"/>
                  </a:cubicBezTo>
                  <a:cubicBezTo>
                    <a:pt x="713" y="928"/>
                    <a:pt x="927" y="795"/>
                    <a:pt x="955" y="512"/>
                  </a:cubicBezTo>
                  <a:cubicBezTo>
                    <a:pt x="955" y="489"/>
                    <a:pt x="955" y="453"/>
                    <a:pt x="955" y="429"/>
                  </a:cubicBezTo>
                  <a:cubicBezTo>
                    <a:pt x="931" y="143"/>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4" name="Google Shape;8944;p8"/>
            <p:cNvSpPr/>
            <p:nvPr/>
          </p:nvSpPr>
          <p:spPr>
            <a:xfrm>
              <a:off x="3826350" y="1581275"/>
              <a:ext cx="27125" cy="23150"/>
            </a:xfrm>
            <a:custGeom>
              <a:rect b="b" l="l" r="r" t="t"/>
              <a:pathLst>
                <a:path extrusionOk="0" h="926" w="1085">
                  <a:moveTo>
                    <a:pt x="465" y="1"/>
                  </a:moveTo>
                  <a:cubicBezTo>
                    <a:pt x="215" y="1"/>
                    <a:pt x="13" y="191"/>
                    <a:pt x="1" y="453"/>
                  </a:cubicBezTo>
                  <a:lnTo>
                    <a:pt x="1" y="465"/>
                  </a:lnTo>
                  <a:cubicBezTo>
                    <a:pt x="1" y="739"/>
                    <a:pt x="230" y="925"/>
                    <a:pt x="470" y="925"/>
                  </a:cubicBezTo>
                  <a:cubicBezTo>
                    <a:pt x="585" y="925"/>
                    <a:pt x="702" y="883"/>
                    <a:pt x="799"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5" name="Google Shape;8945;p8"/>
            <p:cNvSpPr/>
            <p:nvPr/>
          </p:nvSpPr>
          <p:spPr>
            <a:xfrm>
              <a:off x="3825725" y="1513125"/>
              <a:ext cx="23875" cy="23325"/>
            </a:xfrm>
            <a:custGeom>
              <a:rect b="b" l="l" r="r" t="t"/>
              <a:pathLst>
                <a:path extrusionOk="0" h="933" w="955">
                  <a:moveTo>
                    <a:pt x="490" y="0"/>
                  </a:moveTo>
                  <a:cubicBezTo>
                    <a:pt x="270" y="0"/>
                    <a:pt x="50" y="143"/>
                    <a:pt x="26" y="429"/>
                  </a:cubicBezTo>
                  <a:cubicBezTo>
                    <a:pt x="0" y="754"/>
                    <a:pt x="252" y="933"/>
                    <a:pt x="500" y="933"/>
                  </a:cubicBezTo>
                  <a:cubicBezTo>
                    <a:pt x="715" y="933"/>
                    <a:pt x="927" y="799"/>
                    <a:pt x="955" y="512"/>
                  </a:cubicBezTo>
                  <a:cubicBezTo>
                    <a:pt x="955" y="488"/>
                    <a:pt x="955" y="452"/>
                    <a:pt x="955" y="429"/>
                  </a:cubicBezTo>
                  <a:cubicBezTo>
                    <a:pt x="931" y="143"/>
                    <a:pt x="710"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6" name="Google Shape;8946;p8"/>
            <p:cNvSpPr/>
            <p:nvPr/>
          </p:nvSpPr>
          <p:spPr>
            <a:xfrm>
              <a:off x="3826350" y="1443175"/>
              <a:ext cx="27125" cy="23000"/>
            </a:xfrm>
            <a:custGeom>
              <a:rect b="b" l="l" r="r" t="t"/>
              <a:pathLst>
                <a:path extrusionOk="0" h="920" w="1085">
                  <a:moveTo>
                    <a:pt x="465" y="0"/>
                  </a:moveTo>
                  <a:cubicBezTo>
                    <a:pt x="215" y="0"/>
                    <a:pt x="1" y="202"/>
                    <a:pt x="1" y="453"/>
                  </a:cubicBezTo>
                  <a:lnTo>
                    <a:pt x="1" y="464"/>
                  </a:lnTo>
                  <a:cubicBezTo>
                    <a:pt x="1" y="738"/>
                    <a:pt x="230" y="920"/>
                    <a:pt x="470" y="920"/>
                  </a:cubicBezTo>
                  <a:cubicBezTo>
                    <a:pt x="585" y="920"/>
                    <a:pt x="702" y="878"/>
                    <a:pt x="799" y="786"/>
                  </a:cubicBezTo>
                  <a:cubicBezTo>
                    <a:pt x="1084" y="488"/>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7" name="Google Shape;8947;p8"/>
            <p:cNvSpPr/>
            <p:nvPr/>
          </p:nvSpPr>
          <p:spPr>
            <a:xfrm>
              <a:off x="3826350" y="1374100"/>
              <a:ext cx="27125" cy="23025"/>
            </a:xfrm>
            <a:custGeom>
              <a:rect b="b" l="l" r="r" t="t"/>
              <a:pathLst>
                <a:path extrusionOk="0" h="921" w="1085">
                  <a:moveTo>
                    <a:pt x="444" y="0"/>
                  </a:moveTo>
                  <a:cubicBezTo>
                    <a:pt x="204" y="0"/>
                    <a:pt x="12" y="198"/>
                    <a:pt x="1" y="441"/>
                  </a:cubicBezTo>
                  <a:lnTo>
                    <a:pt x="1" y="465"/>
                  </a:lnTo>
                  <a:cubicBezTo>
                    <a:pt x="1" y="739"/>
                    <a:pt x="230" y="920"/>
                    <a:pt x="470" y="920"/>
                  </a:cubicBezTo>
                  <a:cubicBezTo>
                    <a:pt x="585" y="920"/>
                    <a:pt x="702" y="879"/>
                    <a:pt x="799" y="787"/>
                  </a:cubicBezTo>
                  <a:cubicBezTo>
                    <a:pt x="1084" y="501"/>
                    <a:pt x="882" y="1"/>
                    <a:pt x="465" y="1"/>
                  </a:cubicBezTo>
                  <a:cubicBezTo>
                    <a:pt x="458" y="0"/>
                    <a:pt x="451" y="0"/>
                    <a:pt x="4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8" name="Google Shape;8948;p8"/>
            <p:cNvSpPr/>
            <p:nvPr/>
          </p:nvSpPr>
          <p:spPr>
            <a:xfrm>
              <a:off x="3826350" y="2617725"/>
              <a:ext cx="22050" cy="22325"/>
            </a:xfrm>
            <a:custGeom>
              <a:rect b="b" l="l" r="r" t="t"/>
              <a:pathLst>
                <a:path extrusionOk="0" h="893" w="882">
                  <a:moveTo>
                    <a:pt x="468" y="0"/>
                  </a:moveTo>
                  <a:cubicBezTo>
                    <a:pt x="238" y="0"/>
                    <a:pt x="8" y="168"/>
                    <a:pt x="1" y="452"/>
                  </a:cubicBezTo>
                  <a:cubicBezTo>
                    <a:pt x="1" y="655"/>
                    <a:pt x="144" y="845"/>
                    <a:pt x="358" y="893"/>
                  </a:cubicBezTo>
                  <a:lnTo>
                    <a:pt x="882" y="274"/>
                  </a:lnTo>
                  <a:cubicBezTo>
                    <a:pt x="798" y="85"/>
                    <a:pt x="633"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49" name="Google Shape;8949;p8"/>
            <p:cNvSpPr/>
            <p:nvPr/>
          </p:nvSpPr>
          <p:spPr>
            <a:xfrm>
              <a:off x="3792425" y="1349700"/>
              <a:ext cx="22650" cy="12025"/>
            </a:xfrm>
            <a:custGeom>
              <a:rect b="b" l="l" r="r" t="t"/>
              <a:pathLst>
                <a:path extrusionOk="0" h="481" w="906">
                  <a:moveTo>
                    <a:pt x="905" y="1"/>
                  </a:moveTo>
                  <a:lnTo>
                    <a:pt x="477" y="48"/>
                  </a:lnTo>
                  <a:lnTo>
                    <a:pt x="441" y="48"/>
                  </a:lnTo>
                  <a:lnTo>
                    <a:pt x="1" y="108"/>
                  </a:lnTo>
                  <a:cubicBezTo>
                    <a:pt x="46" y="361"/>
                    <a:pt x="245" y="481"/>
                    <a:pt x="445" y="481"/>
                  </a:cubicBezTo>
                  <a:cubicBezTo>
                    <a:pt x="668" y="481"/>
                    <a:pt x="893" y="331"/>
                    <a:pt x="905" y="48"/>
                  </a:cubicBezTo>
                  <a:cubicBezTo>
                    <a:pt x="905" y="36"/>
                    <a:pt x="905" y="12"/>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0" name="Google Shape;8950;p8"/>
            <p:cNvSpPr/>
            <p:nvPr/>
          </p:nvSpPr>
          <p:spPr>
            <a:xfrm>
              <a:off x="3791825" y="2650775"/>
              <a:ext cx="23875" cy="24125"/>
            </a:xfrm>
            <a:custGeom>
              <a:rect b="b" l="l" r="r" t="t"/>
              <a:pathLst>
                <a:path extrusionOk="0" h="965" w="955">
                  <a:moveTo>
                    <a:pt x="458" y="0"/>
                  </a:moveTo>
                  <a:cubicBezTo>
                    <a:pt x="242" y="0"/>
                    <a:pt x="28" y="133"/>
                    <a:pt x="1" y="416"/>
                  </a:cubicBezTo>
                  <a:cubicBezTo>
                    <a:pt x="1" y="440"/>
                    <a:pt x="1" y="476"/>
                    <a:pt x="1" y="500"/>
                  </a:cubicBezTo>
                  <a:lnTo>
                    <a:pt x="1" y="512"/>
                  </a:lnTo>
                  <a:cubicBezTo>
                    <a:pt x="1" y="750"/>
                    <a:pt x="179" y="952"/>
                    <a:pt x="417" y="964"/>
                  </a:cubicBezTo>
                  <a:cubicBezTo>
                    <a:pt x="465" y="964"/>
                    <a:pt x="525" y="952"/>
                    <a:pt x="572" y="940"/>
                  </a:cubicBezTo>
                  <a:lnTo>
                    <a:pt x="929" y="524"/>
                  </a:lnTo>
                  <a:lnTo>
                    <a:pt x="929" y="500"/>
                  </a:lnTo>
                  <a:cubicBezTo>
                    <a:pt x="955" y="175"/>
                    <a:pt x="705" y="0"/>
                    <a:pt x="4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1" name="Google Shape;8951;p8"/>
            <p:cNvSpPr/>
            <p:nvPr/>
          </p:nvSpPr>
          <p:spPr>
            <a:xfrm>
              <a:off x="3791200" y="2583775"/>
              <a:ext cx="23875" cy="23225"/>
            </a:xfrm>
            <a:custGeom>
              <a:rect b="b" l="l" r="r" t="t"/>
              <a:pathLst>
                <a:path extrusionOk="0" h="929" w="955">
                  <a:moveTo>
                    <a:pt x="490" y="1"/>
                  </a:moveTo>
                  <a:cubicBezTo>
                    <a:pt x="270" y="1"/>
                    <a:pt x="50" y="144"/>
                    <a:pt x="26" y="429"/>
                  </a:cubicBezTo>
                  <a:cubicBezTo>
                    <a:pt x="0" y="754"/>
                    <a:pt x="250" y="929"/>
                    <a:pt x="497" y="929"/>
                  </a:cubicBezTo>
                  <a:cubicBezTo>
                    <a:pt x="713" y="929"/>
                    <a:pt x="927" y="796"/>
                    <a:pt x="954" y="513"/>
                  </a:cubicBezTo>
                  <a:cubicBezTo>
                    <a:pt x="954" y="489"/>
                    <a:pt x="954" y="453"/>
                    <a:pt x="954" y="429"/>
                  </a:cubicBezTo>
                  <a:cubicBezTo>
                    <a:pt x="931" y="144"/>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2" name="Google Shape;8952;p8"/>
            <p:cNvSpPr/>
            <p:nvPr/>
          </p:nvSpPr>
          <p:spPr>
            <a:xfrm>
              <a:off x="3791825" y="2513825"/>
              <a:ext cx="27125" cy="23225"/>
            </a:xfrm>
            <a:custGeom>
              <a:rect b="b" l="l" r="r" t="t"/>
              <a:pathLst>
                <a:path extrusionOk="0" h="929" w="1085">
                  <a:moveTo>
                    <a:pt x="465" y="1"/>
                  </a:moveTo>
                  <a:cubicBezTo>
                    <a:pt x="215" y="1"/>
                    <a:pt x="1" y="203"/>
                    <a:pt x="1" y="465"/>
                  </a:cubicBezTo>
                  <a:cubicBezTo>
                    <a:pt x="1" y="745"/>
                    <a:pt x="226" y="928"/>
                    <a:pt x="465" y="928"/>
                  </a:cubicBezTo>
                  <a:cubicBezTo>
                    <a:pt x="581" y="928"/>
                    <a:pt x="701" y="884"/>
                    <a:pt x="798"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3" name="Google Shape;8953;p8"/>
            <p:cNvSpPr/>
            <p:nvPr/>
          </p:nvSpPr>
          <p:spPr>
            <a:xfrm>
              <a:off x="3791825" y="2444775"/>
              <a:ext cx="27125" cy="23200"/>
            </a:xfrm>
            <a:custGeom>
              <a:rect b="b" l="l" r="r" t="t"/>
              <a:pathLst>
                <a:path extrusionOk="0" h="928" w="1085">
                  <a:moveTo>
                    <a:pt x="465" y="1"/>
                  </a:moveTo>
                  <a:cubicBezTo>
                    <a:pt x="215" y="1"/>
                    <a:pt x="13" y="203"/>
                    <a:pt x="1" y="453"/>
                  </a:cubicBezTo>
                  <a:lnTo>
                    <a:pt x="1" y="465"/>
                  </a:lnTo>
                  <a:cubicBezTo>
                    <a:pt x="1" y="745"/>
                    <a:pt x="226" y="928"/>
                    <a:pt x="465" y="928"/>
                  </a:cubicBezTo>
                  <a:cubicBezTo>
                    <a:pt x="581" y="928"/>
                    <a:pt x="701" y="884"/>
                    <a:pt x="798"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4" name="Google Shape;8954;p8"/>
            <p:cNvSpPr/>
            <p:nvPr/>
          </p:nvSpPr>
          <p:spPr>
            <a:xfrm>
              <a:off x="3791200" y="2376600"/>
              <a:ext cx="23875" cy="23225"/>
            </a:xfrm>
            <a:custGeom>
              <a:rect b="b" l="l" r="r" t="t"/>
              <a:pathLst>
                <a:path extrusionOk="0" h="929" w="955">
                  <a:moveTo>
                    <a:pt x="490" y="1"/>
                  </a:moveTo>
                  <a:cubicBezTo>
                    <a:pt x="270" y="1"/>
                    <a:pt x="50" y="144"/>
                    <a:pt x="26" y="430"/>
                  </a:cubicBezTo>
                  <a:cubicBezTo>
                    <a:pt x="0" y="754"/>
                    <a:pt x="250" y="929"/>
                    <a:pt x="497" y="929"/>
                  </a:cubicBezTo>
                  <a:cubicBezTo>
                    <a:pt x="713" y="929"/>
                    <a:pt x="927" y="796"/>
                    <a:pt x="954" y="513"/>
                  </a:cubicBezTo>
                  <a:cubicBezTo>
                    <a:pt x="954" y="477"/>
                    <a:pt x="954" y="453"/>
                    <a:pt x="954" y="430"/>
                  </a:cubicBezTo>
                  <a:cubicBezTo>
                    <a:pt x="931" y="144"/>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5" name="Google Shape;8955;p8"/>
            <p:cNvSpPr/>
            <p:nvPr/>
          </p:nvSpPr>
          <p:spPr>
            <a:xfrm>
              <a:off x="3791825" y="2306675"/>
              <a:ext cx="27125" cy="23125"/>
            </a:xfrm>
            <a:custGeom>
              <a:rect b="b" l="l" r="r" t="t"/>
              <a:pathLst>
                <a:path extrusionOk="0" h="925" w="1085">
                  <a:moveTo>
                    <a:pt x="465" y="0"/>
                  </a:moveTo>
                  <a:cubicBezTo>
                    <a:pt x="215" y="0"/>
                    <a:pt x="13" y="191"/>
                    <a:pt x="1" y="441"/>
                  </a:cubicBezTo>
                  <a:lnTo>
                    <a:pt x="1" y="464"/>
                  </a:lnTo>
                  <a:cubicBezTo>
                    <a:pt x="1" y="738"/>
                    <a:pt x="230" y="925"/>
                    <a:pt x="470" y="925"/>
                  </a:cubicBezTo>
                  <a:cubicBezTo>
                    <a:pt x="585" y="925"/>
                    <a:pt x="702" y="882"/>
                    <a:pt x="798"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6" name="Google Shape;8956;p8"/>
            <p:cNvSpPr/>
            <p:nvPr/>
          </p:nvSpPr>
          <p:spPr>
            <a:xfrm>
              <a:off x="3791200" y="2238425"/>
              <a:ext cx="23875" cy="23225"/>
            </a:xfrm>
            <a:custGeom>
              <a:rect b="b" l="l" r="r" t="t"/>
              <a:pathLst>
                <a:path extrusionOk="0" h="929" w="955">
                  <a:moveTo>
                    <a:pt x="490" y="1"/>
                  </a:moveTo>
                  <a:cubicBezTo>
                    <a:pt x="270" y="1"/>
                    <a:pt x="50" y="140"/>
                    <a:pt x="26" y="420"/>
                  </a:cubicBezTo>
                  <a:cubicBezTo>
                    <a:pt x="0" y="751"/>
                    <a:pt x="249" y="928"/>
                    <a:pt x="496" y="928"/>
                  </a:cubicBezTo>
                  <a:cubicBezTo>
                    <a:pt x="712" y="928"/>
                    <a:pt x="927" y="792"/>
                    <a:pt x="954" y="504"/>
                  </a:cubicBezTo>
                  <a:cubicBezTo>
                    <a:pt x="954" y="480"/>
                    <a:pt x="954" y="456"/>
                    <a:pt x="954" y="420"/>
                  </a:cubicBezTo>
                  <a:cubicBezTo>
                    <a:pt x="931" y="140"/>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7" name="Google Shape;8957;p8"/>
            <p:cNvSpPr/>
            <p:nvPr/>
          </p:nvSpPr>
          <p:spPr>
            <a:xfrm>
              <a:off x="3791825" y="2168550"/>
              <a:ext cx="27125" cy="23125"/>
            </a:xfrm>
            <a:custGeom>
              <a:rect b="b" l="l" r="r" t="t"/>
              <a:pathLst>
                <a:path extrusionOk="0" h="925" w="1085">
                  <a:moveTo>
                    <a:pt x="465" y="1"/>
                  </a:moveTo>
                  <a:cubicBezTo>
                    <a:pt x="215" y="1"/>
                    <a:pt x="1" y="203"/>
                    <a:pt x="1" y="453"/>
                  </a:cubicBezTo>
                  <a:cubicBezTo>
                    <a:pt x="1" y="735"/>
                    <a:pt x="231" y="925"/>
                    <a:pt x="471" y="925"/>
                  </a:cubicBezTo>
                  <a:cubicBezTo>
                    <a:pt x="586" y="925"/>
                    <a:pt x="703" y="882"/>
                    <a:pt x="798" y="786"/>
                  </a:cubicBezTo>
                  <a:cubicBezTo>
                    <a:pt x="1084" y="489"/>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8" name="Google Shape;8958;p8"/>
            <p:cNvSpPr/>
            <p:nvPr/>
          </p:nvSpPr>
          <p:spPr>
            <a:xfrm>
              <a:off x="3791825" y="2101525"/>
              <a:ext cx="18775" cy="18575"/>
            </a:xfrm>
            <a:custGeom>
              <a:rect b="b" l="l" r="r" t="t"/>
              <a:pathLst>
                <a:path extrusionOk="0" h="743" w="751">
                  <a:moveTo>
                    <a:pt x="363" y="1"/>
                  </a:moveTo>
                  <a:cubicBezTo>
                    <a:pt x="183" y="1"/>
                    <a:pt x="7" y="118"/>
                    <a:pt x="1" y="372"/>
                  </a:cubicBezTo>
                  <a:cubicBezTo>
                    <a:pt x="7" y="626"/>
                    <a:pt x="183" y="743"/>
                    <a:pt x="363" y="743"/>
                  </a:cubicBezTo>
                  <a:cubicBezTo>
                    <a:pt x="555" y="743"/>
                    <a:pt x="751" y="611"/>
                    <a:pt x="751" y="372"/>
                  </a:cubicBezTo>
                  <a:cubicBezTo>
                    <a:pt x="751" y="133"/>
                    <a:pt x="555"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59" name="Google Shape;8959;p8"/>
            <p:cNvSpPr/>
            <p:nvPr/>
          </p:nvSpPr>
          <p:spPr>
            <a:xfrm>
              <a:off x="3791200" y="2031250"/>
              <a:ext cx="23875" cy="23225"/>
            </a:xfrm>
            <a:custGeom>
              <a:rect b="b" l="l" r="r" t="t"/>
              <a:pathLst>
                <a:path extrusionOk="0" h="929" w="955">
                  <a:moveTo>
                    <a:pt x="490" y="1"/>
                  </a:moveTo>
                  <a:cubicBezTo>
                    <a:pt x="270" y="1"/>
                    <a:pt x="50" y="141"/>
                    <a:pt x="26" y="420"/>
                  </a:cubicBezTo>
                  <a:cubicBezTo>
                    <a:pt x="0" y="751"/>
                    <a:pt x="249" y="929"/>
                    <a:pt x="496" y="929"/>
                  </a:cubicBezTo>
                  <a:cubicBezTo>
                    <a:pt x="712" y="929"/>
                    <a:pt x="927" y="793"/>
                    <a:pt x="954" y="504"/>
                  </a:cubicBezTo>
                  <a:cubicBezTo>
                    <a:pt x="954" y="480"/>
                    <a:pt x="954" y="444"/>
                    <a:pt x="954" y="420"/>
                  </a:cubicBezTo>
                  <a:cubicBezTo>
                    <a:pt x="931" y="141"/>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0" name="Google Shape;8960;p8"/>
            <p:cNvSpPr/>
            <p:nvPr/>
          </p:nvSpPr>
          <p:spPr>
            <a:xfrm>
              <a:off x="3791825" y="1962575"/>
              <a:ext cx="19975" cy="19925"/>
            </a:xfrm>
            <a:custGeom>
              <a:rect b="b" l="l" r="r" t="t"/>
              <a:pathLst>
                <a:path extrusionOk="0" h="797" w="799">
                  <a:moveTo>
                    <a:pt x="391" y="0"/>
                  </a:moveTo>
                  <a:cubicBezTo>
                    <a:pt x="197" y="0"/>
                    <a:pt x="7" y="126"/>
                    <a:pt x="1" y="393"/>
                  </a:cubicBezTo>
                  <a:lnTo>
                    <a:pt x="1" y="405"/>
                  </a:lnTo>
                  <a:cubicBezTo>
                    <a:pt x="7" y="671"/>
                    <a:pt x="195" y="797"/>
                    <a:pt x="387" y="797"/>
                  </a:cubicBezTo>
                  <a:cubicBezTo>
                    <a:pt x="591" y="797"/>
                    <a:pt x="798" y="657"/>
                    <a:pt x="798" y="393"/>
                  </a:cubicBezTo>
                  <a:cubicBezTo>
                    <a:pt x="798" y="138"/>
                    <a:pt x="593"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1" name="Google Shape;8961;p8"/>
            <p:cNvSpPr/>
            <p:nvPr/>
          </p:nvSpPr>
          <p:spPr>
            <a:xfrm>
              <a:off x="3791825" y="1892325"/>
              <a:ext cx="27125" cy="23000"/>
            </a:xfrm>
            <a:custGeom>
              <a:rect b="b" l="l" r="r" t="t"/>
              <a:pathLst>
                <a:path extrusionOk="0" h="920" w="1085">
                  <a:moveTo>
                    <a:pt x="455" y="0"/>
                  </a:moveTo>
                  <a:cubicBezTo>
                    <a:pt x="204" y="0"/>
                    <a:pt x="13" y="198"/>
                    <a:pt x="13" y="453"/>
                  </a:cubicBezTo>
                  <a:lnTo>
                    <a:pt x="1" y="453"/>
                  </a:lnTo>
                  <a:cubicBezTo>
                    <a:pt x="1" y="736"/>
                    <a:pt x="231" y="920"/>
                    <a:pt x="468" y="920"/>
                  </a:cubicBezTo>
                  <a:cubicBezTo>
                    <a:pt x="580" y="920"/>
                    <a:pt x="695" y="878"/>
                    <a:pt x="787" y="786"/>
                  </a:cubicBezTo>
                  <a:cubicBezTo>
                    <a:pt x="1084" y="501"/>
                    <a:pt x="882" y="1"/>
                    <a:pt x="477" y="1"/>
                  </a:cubicBezTo>
                  <a:cubicBezTo>
                    <a:pt x="470" y="0"/>
                    <a:pt x="462"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2" name="Google Shape;8962;p8"/>
            <p:cNvSpPr/>
            <p:nvPr/>
          </p:nvSpPr>
          <p:spPr>
            <a:xfrm>
              <a:off x="3791200" y="1823875"/>
              <a:ext cx="23875" cy="23200"/>
            </a:xfrm>
            <a:custGeom>
              <a:rect b="b" l="l" r="r" t="t"/>
              <a:pathLst>
                <a:path extrusionOk="0" h="928" w="955">
                  <a:moveTo>
                    <a:pt x="490" y="0"/>
                  </a:moveTo>
                  <a:cubicBezTo>
                    <a:pt x="270" y="0"/>
                    <a:pt x="50" y="143"/>
                    <a:pt x="26" y="429"/>
                  </a:cubicBezTo>
                  <a:cubicBezTo>
                    <a:pt x="0" y="753"/>
                    <a:pt x="250" y="928"/>
                    <a:pt x="497" y="928"/>
                  </a:cubicBezTo>
                  <a:cubicBezTo>
                    <a:pt x="713" y="928"/>
                    <a:pt x="927" y="795"/>
                    <a:pt x="954" y="512"/>
                  </a:cubicBezTo>
                  <a:cubicBezTo>
                    <a:pt x="954" y="488"/>
                    <a:pt x="954" y="453"/>
                    <a:pt x="954" y="429"/>
                  </a:cubicBezTo>
                  <a:cubicBezTo>
                    <a:pt x="931" y="143"/>
                    <a:pt x="710"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3" name="Google Shape;8963;p8"/>
            <p:cNvSpPr/>
            <p:nvPr/>
          </p:nvSpPr>
          <p:spPr>
            <a:xfrm>
              <a:off x="3791825" y="1754200"/>
              <a:ext cx="27125" cy="23150"/>
            </a:xfrm>
            <a:custGeom>
              <a:rect b="b" l="l" r="r" t="t"/>
              <a:pathLst>
                <a:path extrusionOk="0" h="926" w="1085">
                  <a:moveTo>
                    <a:pt x="444" y="1"/>
                  </a:moveTo>
                  <a:cubicBezTo>
                    <a:pt x="204" y="1"/>
                    <a:pt x="12" y="199"/>
                    <a:pt x="1" y="442"/>
                  </a:cubicBezTo>
                  <a:lnTo>
                    <a:pt x="1" y="454"/>
                  </a:lnTo>
                  <a:lnTo>
                    <a:pt x="1" y="465"/>
                  </a:lnTo>
                  <a:cubicBezTo>
                    <a:pt x="1" y="739"/>
                    <a:pt x="230" y="926"/>
                    <a:pt x="470" y="926"/>
                  </a:cubicBezTo>
                  <a:cubicBezTo>
                    <a:pt x="585" y="926"/>
                    <a:pt x="702" y="883"/>
                    <a:pt x="798" y="787"/>
                  </a:cubicBezTo>
                  <a:cubicBezTo>
                    <a:pt x="1084" y="501"/>
                    <a:pt x="882"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4" name="Google Shape;8964;p8"/>
            <p:cNvSpPr/>
            <p:nvPr/>
          </p:nvSpPr>
          <p:spPr>
            <a:xfrm>
              <a:off x="3791200" y="1685750"/>
              <a:ext cx="23875" cy="23225"/>
            </a:xfrm>
            <a:custGeom>
              <a:rect b="b" l="l" r="r" t="t"/>
              <a:pathLst>
                <a:path extrusionOk="0" h="929" w="955">
                  <a:moveTo>
                    <a:pt x="490" y="1"/>
                  </a:moveTo>
                  <a:cubicBezTo>
                    <a:pt x="270" y="1"/>
                    <a:pt x="50" y="144"/>
                    <a:pt x="26" y="429"/>
                  </a:cubicBezTo>
                  <a:cubicBezTo>
                    <a:pt x="0" y="754"/>
                    <a:pt x="250" y="928"/>
                    <a:pt x="497" y="928"/>
                  </a:cubicBezTo>
                  <a:cubicBezTo>
                    <a:pt x="713" y="928"/>
                    <a:pt x="927" y="795"/>
                    <a:pt x="954" y="513"/>
                  </a:cubicBezTo>
                  <a:cubicBezTo>
                    <a:pt x="954" y="477"/>
                    <a:pt x="954" y="453"/>
                    <a:pt x="954" y="429"/>
                  </a:cubicBezTo>
                  <a:cubicBezTo>
                    <a:pt x="931" y="144"/>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5" name="Google Shape;8965;p8"/>
            <p:cNvSpPr/>
            <p:nvPr/>
          </p:nvSpPr>
          <p:spPr>
            <a:xfrm>
              <a:off x="3791825" y="1615800"/>
              <a:ext cx="27125" cy="23150"/>
            </a:xfrm>
            <a:custGeom>
              <a:rect b="b" l="l" r="r" t="t"/>
              <a:pathLst>
                <a:path extrusionOk="0" h="926" w="1085">
                  <a:moveTo>
                    <a:pt x="465" y="1"/>
                  </a:moveTo>
                  <a:cubicBezTo>
                    <a:pt x="215" y="1"/>
                    <a:pt x="1" y="203"/>
                    <a:pt x="1" y="465"/>
                  </a:cubicBezTo>
                  <a:cubicBezTo>
                    <a:pt x="1" y="739"/>
                    <a:pt x="230" y="926"/>
                    <a:pt x="470" y="926"/>
                  </a:cubicBezTo>
                  <a:cubicBezTo>
                    <a:pt x="585" y="926"/>
                    <a:pt x="702" y="883"/>
                    <a:pt x="798"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6" name="Google Shape;8966;p8"/>
            <p:cNvSpPr/>
            <p:nvPr/>
          </p:nvSpPr>
          <p:spPr>
            <a:xfrm>
              <a:off x="3791825" y="1546750"/>
              <a:ext cx="27125" cy="23200"/>
            </a:xfrm>
            <a:custGeom>
              <a:rect b="b" l="l" r="r" t="t"/>
              <a:pathLst>
                <a:path extrusionOk="0" h="928" w="1085">
                  <a:moveTo>
                    <a:pt x="465" y="0"/>
                  </a:moveTo>
                  <a:cubicBezTo>
                    <a:pt x="215" y="0"/>
                    <a:pt x="13" y="191"/>
                    <a:pt x="1" y="453"/>
                  </a:cubicBezTo>
                  <a:lnTo>
                    <a:pt x="1" y="465"/>
                  </a:lnTo>
                  <a:cubicBezTo>
                    <a:pt x="1" y="745"/>
                    <a:pt x="226" y="928"/>
                    <a:pt x="465" y="928"/>
                  </a:cubicBezTo>
                  <a:cubicBezTo>
                    <a:pt x="581" y="928"/>
                    <a:pt x="701" y="884"/>
                    <a:pt x="798" y="786"/>
                  </a:cubicBezTo>
                  <a:cubicBezTo>
                    <a:pt x="1084" y="501"/>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7" name="Google Shape;8967;p8"/>
            <p:cNvSpPr/>
            <p:nvPr/>
          </p:nvSpPr>
          <p:spPr>
            <a:xfrm>
              <a:off x="3791200" y="1478575"/>
              <a:ext cx="23875" cy="23225"/>
            </a:xfrm>
            <a:custGeom>
              <a:rect b="b" l="l" r="r" t="t"/>
              <a:pathLst>
                <a:path extrusionOk="0" h="929" w="955">
                  <a:moveTo>
                    <a:pt x="490" y="1"/>
                  </a:moveTo>
                  <a:cubicBezTo>
                    <a:pt x="270" y="1"/>
                    <a:pt x="50" y="144"/>
                    <a:pt x="26" y="430"/>
                  </a:cubicBezTo>
                  <a:cubicBezTo>
                    <a:pt x="0" y="754"/>
                    <a:pt x="250" y="929"/>
                    <a:pt x="497" y="929"/>
                  </a:cubicBezTo>
                  <a:cubicBezTo>
                    <a:pt x="713" y="929"/>
                    <a:pt x="927" y="796"/>
                    <a:pt x="954" y="513"/>
                  </a:cubicBezTo>
                  <a:cubicBezTo>
                    <a:pt x="954" y="477"/>
                    <a:pt x="954" y="453"/>
                    <a:pt x="954" y="430"/>
                  </a:cubicBezTo>
                  <a:cubicBezTo>
                    <a:pt x="931" y="144"/>
                    <a:pt x="710"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8" name="Google Shape;8968;p8"/>
            <p:cNvSpPr/>
            <p:nvPr/>
          </p:nvSpPr>
          <p:spPr>
            <a:xfrm>
              <a:off x="3791825" y="1408625"/>
              <a:ext cx="27125" cy="23150"/>
            </a:xfrm>
            <a:custGeom>
              <a:rect b="b" l="l" r="r" t="t"/>
              <a:pathLst>
                <a:path extrusionOk="0" h="926" w="1085">
                  <a:moveTo>
                    <a:pt x="465" y="1"/>
                  </a:moveTo>
                  <a:cubicBezTo>
                    <a:pt x="215" y="1"/>
                    <a:pt x="13" y="191"/>
                    <a:pt x="1" y="441"/>
                  </a:cubicBezTo>
                  <a:lnTo>
                    <a:pt x="1" y="465"/>
                  </a:lnTo>
                  <a:cubicBezTo>
                    <a:pt x="1" y="739"/>
                    <a:pt x="230" y="926"/>
                    <a:pt x="470" y="926"/>
                  </a:cubicBezTo>
                  <a:cubicBezTo>
                    <a:pt x="585" y="926"/>
                    <a:pt x="702" y="883"/>
                    <a:pt x="798"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69" name="Google Shape;8969;p8"/>
            <p:cNvSpPr/>
            <p:nvPr/>
          </p:nvSpPr>
          <p:spPr>
            <a:xfrm>
              <a:off x="3757300" y="2686475"/>
              <a:ext cx="27125" cy="23000"/>
            </a:xfrm>
            <a:custGeom>
              <a:rect b="b" l="l" r="r" t="t"/>
              <a:pathLst>
                <a:path extrusionOk="0" h="920" w="1085">
                  <a:moveTo>
                    <a:pt x="465" y="0"/>
                  </a:moveTo>
                  <a:cubicBezTo>
                    <a:pt x="215" y="0"/>
                    <a:pt x="1" y="203"/>
                    <a:pt x="1" y="453"/>
                  </a:cubicBezTo>
                  <a:lnTo>
                    <a:pt x="1" y="465"/>
                  </a:lnTo>
                  <a:cubicBezTo>
                    <a:pt x="1" y="739"/>
                    <a:pt x="230" y="920"/>
                    <a:pt x="466" y="920"/>
                  </a:cubicBezTo>
                  <a:cubicBezTo>
                    <a:pt x="579" y="920"/>
                    <a:pt x="694" y="879"/>
                    <a:pt x="786"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0" name="Google Shape;8970;p8"/>
            <p:cNvSpPr/>
            <p:nvPr/>
          </p:nvSpPr>
          <p:spPr>
            <a:xfrm>
              <a:off x="3757300" y="2617425"/>
              <a:ext cx="27125" cy="23225"/>
            </a:xfrm>
            <a:custGeom>
              <a:rect b="b" l="l" r="r" t="t"/>
              <a:pathLst>
                <a:path extrusionOk="0" h="929" w="1085">
                  <a:moveTo>
                    <a:pt x="465" y="0"/>
                  </a:moveTo>
                  <a:cubicBezTo>
                    <a:pt x="203" y="0"/>
                    <a:pt x="1" y="203"/>
                    <a:pt x="1" y="464"/>
                  </a:cubicBezTo>
                  <a:cubicBezTo>
                    <a:pt x="1" y="741"/>
                    <a:pt x="228" y="929"/>
                    <a:pt x="468" y="929"/>
                  </a:cubicBezTo>
                  <a:cubicBezTo>
                    <a:pt x="579" y="929"/>
                    <a:pt x="692" y="888"/>
                    <a:pt x="786" y="798"/>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1" name="Google Shape;8971;p8"/>
            <p:cNvSpPr/>
            <p:nvPr/>
          </p:nvSpPr>
          <p:spPr>
            <a:xfrm>
              <a:off x="3757300" y="2548350"/>
              <a:ext cx="27125" cy="23025"/>
            </a:xfrm>
            <a:custGeom>
              <a:rect b="b" l="l" r="r" t="t"/>
              <a:pathLst>
                <a:path extrusionOk="0" h="921" w="1085">
                  <a:moveTo>
                    <a:pt x="465" y="1"/>
                  </a:moveTo>
                  <a:cubicBezTo>
                    <a:pt x="215" y="1"/>
                    <a:pt x="1" y="203"/>
                    <a:pt x="1" y="453"/>
                  </a:cubicBezTo>
                  <a:lnTo>
                    <a:pt x="1" y="465"/>
                  </a:lnTo>
                  <a:cubicBezTo>
                    <a:pt x="1" y="739"/>
                    <a:pt x="230" y="920"/>
                    <a:pt x="466" y="920"/>
                  </a:cubicBezTo>
                  <a:cubicBezTo>
                    <a:pt x="579"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2" name="Google Shape;8972;p8"/>
            <p:cNvSpPr/>
            <p:nvPr/>
          </p:nvSpPr>
          <p:spPr>
            <a:xfrm>
              <a:off x="3757300" y="2479300"/>
              <a:ext cx="27125" cy="23025"/>
            </a:xfrm>
            <a:custGeom>
              <a:rect b="b" l="l" r="r" t="t"/>
              <a:pathLst>
                <a:path extrusionOk="0" h="921" w="1085">
                  <a:moveTo>
                    <a:pt x="465" y="1"/>
                  </a:moveTo>
                  <a:cubicBezTo>
                    <a:pt x="215" y="1"/>
                    <a:pt x="1" y="203"/>
                    <a:pt x="1" y="453"/>
                  </a:cubicBezTo>
                  <a:lnTo>
                    <a:pt x="1" y="465"/>
                  </a:lnTo>
                  <a:cubicBezTo>
                    <a:pt x="1" y="739"/>
                    <a:pt x="230" y="920"/>
                    <a:pt x="466" y="920"/>
                  </a:cubicBezTo>
                  <a:cubicBezTo>
                    <a:pt x="579" y="920"/>
                    <a:pt x="694" y="879"/>
                    <a:pt x="786"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3" name="Google Shape;8973;p8"/>
            <p:cNvSpPr/>
            <p:nvPr/>
          </p:nvSpPr>
          <p:spPr>
            <a:xfrm>
              <a:off x="3757300" y="2410250"/>
              <a:ext cx="27125" cy="23000"/>
            </a:xfrm>
            <a:custGeom>
              <a:rect b="b" l="l" r="r" t="t"/>
              <a:pathLst>
                <a:path extrusionOk="0" h="920" w="1085">
                  <a:moveTo>
                    <a:pt x="465" y="0"/>
                  </a:moveTo>
                  <a:cubicBezTo>
                    <a:pt x="203" y="0"/>
                    <a:pt x="1" y="203"/>
                    <a:pt x="1" y="453"/>
                  </a:cubicBezTo>
                  <a:cubicBezTo>
                    <a:pt x="1" y="735"/>
                    <a:pt x="225" y="920"/>
                    <a:pt x="463" y="920"/>
                  </a:cubicBezTo>
                  <a:cubicBezTo>
                    <a:pt x="575" y="920"/>
                    <a:pt x="691" y="878"/>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4" name="Google Shape;8974;p8"/>
            <p:cNvSpPr/>
            <p:nvPr/>
          </p:nvSpPr>
          <p:spPr>
            <a:xfrm>
              <a:off x="3757300" y="2341200"/>
              <a:ext cx="27125" cy="23000"/>
            </a:xfrm>
            <a:custGeom>
              <a:rect b="b" l="l" r="r" t="t"/>
              <a:pathLst>
                <a:path extrusionOk="0" h="920" w="1085">
                  <a:moveTo>
                    <a:pt x="465" y="0"/>
                  </a:moveTo>
                  <a:cubicBezTo>
                    <a:pt x="215" y="0"/>
                    <a:pt x="1" y="203"/>
                    <a:pt x="1" y="453"/>
                  </a:cubicBezTo>
                  <a:cubicBezTo>
                    <a:pt x="1" y="735"/>
                    <a:pt x="231" y="919"/>
                    <a:pt x="468" y="919"/>
                  </a:cubicBezTo>
                  <a:cubicBezTo>
                    <a:pt x="580" y="919"/>
                    <a:pt x="694" y="878"/>
                    <a:pt x="786" y="786"/>
                  </a:cubicBezTo>
                  <a:cubicBezTo>
                    <a:pt x="1084" y="488"/>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5" name="Google Shape;8975;p8"/>
            <p:cNvSpPr/>
            <p:nvPr/>
          </p:nvSpPr>
          <p:spPr>
            <a:xfrm>
              <a:off x="3757300" y="2272125"/>
              <a:ext cx="27125" cy="23025"/>
            </a:xfrm>
            <a:custGeom>
              <a:rect b="b" l="l" r="r" t="t"/>
              <a:pathLst>
                <a:path extrusionOk="0" h="921" w="1085">
                  <a:moveTo>
                    <a:pt x="465" y="1"/>
                  </a:moveTo>
                  <a:cubicBezTo>
                    <a:pt x="215" y="1"/>
                    <a:pt x="1" y="203"/>
                    <a:pt x="1" y="453"/>
                  </a:cubicBezTo>
                  <a:cubicBezTo>
                    <a:pt x="1" y="736"/>
                    <a:pt x="231" y="920"/>
                    <a:pt x="468" y="920"/>
                  </a:cubicBezTo>
                  <a:cubicBezTo>
                    <a:pt x="580"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6" name="Google Shape;8976;p8"/>
            <p:cNvSpPr/>
            <p:nvPr/>
          </p:nvSpPr>
          <p:spPr>
            <a:xfrm>
              <a:off x="3757300" y="2203075"/>
              <a:ext cx="27125" cy="23000"/>
            </a:xfrm>
            <a:custGeom>
              <a:rect b="b" l="l" r="r" t="t"/>
              <a:pathLst>
                <a:path extrusionOk="0" h="920" w="1085">
                  <a:moveTo>
                    <a:pt x="465" y="1"/>
                  </a:moveTo>
                  <a:cubicBezTo>
                    <a:pt x="215" y="1"/>
                    <a:pt x="1" y="203"/>
                    <a:pt x="1" y="453"/>
                  </a:cubicBezTo>
                  <a:cubicBezTo>
                    <a:pt x="1" y="736"/>
                    <a:pt x="225" y="920"/>
                    <a:pt x="463" y="920"/>
                  </a:cubicBezTo>
                  <a:cubicBezTo>
                    <a:pt x="575" y="920"/>
                    <a:pt x="691" y="878"/>
                    <a:pt x="786" y="786"/>
                  </a:cubicBezTo>
                  <a:cubicBezTo>
                    <a:pt x="1084" y="501"/>
                    <a:pt x="882"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7" name="Google Shape;8977;p8"/>
            <p:cNvSpPr/>
            <p:nvPr/>
          </p:nvSpPr>
          <p:spPr>
            <a:xfrm>
              <a:off x="3757300" y="2134025"/>
              <a:ext cx="27125" cy="23225"/>
            </a:xfrm>
            <a:custGeom>
              <a:rect b="b" l="l" r="r" t="t"/>
              <a:pathLst>
                <a:path extrusionOk="0" h="929" w="1085">
                  <a:moveTo>
                    <a:pt x="477" y="0"/>
                  </a:moveTo>
                  <a:cubicBezTo>
                    <a:pt x="215" y="0"/>
                    <a:pt x="13" y="203"/>
                    <a:pt x="13" y="453"/>
                  </a:cubicBezTo>
                  <a:lnTo>
                    <a:pt x="1" y="453"/>
                  </a:lnTo>
                  <a:cubicBezTo>
                    <a:pt x="1" y="738"/>
                    <a:pt x="229" y="929"/>
                    <a:pt x="469" y="929"/>
                  </a:cubicBezTo>
                  <a:cubicBezTo>
                    <a:pt x="580" y="929"/>
                    <a:pt x="693" y="888"/>
                    <a:pt x="786" y="798"/>
                  </a:cubicBezTo>
                  <a:cubicBezTo>
                    <a:pt x="1084" y="512"/>
                    <a:pt x="882" y="12"/>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8" name="Google Shape;8978;p8"/>
            <p:cNvSpPr/>
            <p:nvPr/>
          </p:nvSpPr>
          <p:spPr>
            <a:xfrm>
              <a:off x="3757300" y="2064675"/>
              <a:ext cx="27125" cy="23225"/>
            </a:xfrm>
            <a:custGeom>
              <a:rect b="b" l="l" r="r" t="t"/>
              <a:pathLst>
                <a:path extrusionOk="0" h="929" w="1085">
                  <a:moveTo>
                    <a:pt x="465" y="0"/>
                  </a:moveTo>
                  <a:cubicBezTo>
                    <a:pt x="203" y="0"/>
                    <a:pt x="1" y="215"/>
                    <a:pt x="1" y="465"/>
                  </a:cubicBezTo>
                  <a:cubicBezTo>
                    <a:pt x="1" y="741"/>
                    <a:pt x="228" y="929"/>
                    <a:pt x="468" y="929"/>
                  </a:cubicBezTo>
                  <a:cubicBezTo>
                    <a:pt x="579" y="929"/>
                    <a:pt x="692" y="889"/>
                    <a:pt x="786" y="798"/>
                  </a:cubicBezTo>
                  <a:cubicBezTo>
                    <a:pt x="1084" y="512"/>
                    <a:pt x="882" y="12"/>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79" name="Google Shape;8979;p8"/>
            <p:cNvSpPr/>
            <p:nvPr/>
          </p:nvSpPr>
          <p:spPr>
            <a:xfrm>
              <a:off x="3757300" y="1995625"/>
              <a:ext cx="27125" cy="23125"/>
            </a:xfrm>
            <a:custGeom>
              <a:rect b="b" l="l" r="r" t="t"/>
              <a:pathLst>
                <a:path extrusionOk="0" h="925" w="1085">
                  <a:moveTo>
                    <a:pt x="465" y="0"/>
                  </a:moveTo>
                  <a:cubicBezTo>
                    <a:pt x="215" y="0"/>
                    <a:pt x="1" y="202"/>
                    <a:pt x="1" y="464"/>
                  </a:cubicBezTo>
                  <a:cubicBezTo>
                    <a:pt x="1" y="738"/>
                    <a:pt x="229" y="925"/>
                    <a:pt x="466" y="925"/>
                  </a:cubicBezTo>
                  <a:cubicBezTo>
                    <a:pt x="579" y="925"/>
                    <a:pt x="694" y="882"/>
                    <a:pt x="786"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0" name="Google Shape;8980;p8"/>
            <p:cNvSpPr/>
            <p:nvPr/>
          </p:nvSpPr>
          <p:spPr>
            <a:xfrm>
              <a:off x="3757300" y="1926550"/>
              <a:ext cx="27125" cy="23150"/>
            </a:xfrm>
            <a:custGeom>
              <a:rect b="b" l="l" r="r" t="t"/>
              <a:pathLst>
                <a:path extrusionOk="0" h="926" w="1085">
                  <a:moveTo>
                    <a:pt x="465" y="1"/>
                  </a:moveTo>
                  <a:cubicBezTo>
                    <a:pt x="215" y="1"/>
                    <a:pt x="1" y="203"/>
                    <a:pt x="1" y="465"/>
                  </a:cubicBezTo>
                  <a:cubicBezTo>
                    <a:pt x="1" y="739"/>
                    <a:pt x="229" y="926"/>
                    <a:pt x="466" y="926"/>
                  </a:cubicBezTo>
                  <a:cubicBezTo>
                    <a:pt x="579" y="926"/>
                    <a:pt x="694" y="883"/>
                    <a:pt x="786" y="787"/>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1" name="Google Shape;8981;p8"/>
            <p:cNvSpPr/>
            <p:nvPr/>
          </p:nvSpPr>
          <p:spPr>
            <a:xfrm>
              <a:off x="3757300" y="1857500"/>
              <a:ext cx="27125" cy="23150"/>
            </a:xfrm>
            <a:custGeom>
              <a:rect b="b" l="l" r="r" t="t"/>
              <a:pathLst>
                <a:path extrusionOk="0" h="926" w="1085">
                  <a:moveTo>
                    <a:pt x="465" y="1"/>
                  </a:moveTo>
                  <a:cubicBezTo>
                    <a:pt x="203" y="1"/>
                    <a:pt x="1" y="203"/>
                    <a:pt x="1" y="465"/>
                  </a:cubicBezTo>
                  <a:cubicBezTo>
                    <a:pt x="1" y="739"/>
                    <a:pt x="224" y="925"/>
                    <a:pt x="461" y="925"/>
                  </a:cubicBezTo>
                  <a:cubicBezTo>
                    <a:pt x="574" y="925"/>
                    <a:pt x="690" y="883"/>
                    <a:pt x="786"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2" name="Google Shape;8982;p8"/>
            <p:cNvSpPr/>
            <p:nvPr/>
          </p:nvSpPr>
          <p:spPr>
            <a:xfrm>
              <a:off x="3757300" y="1788450"/>
              <a:ext cx="27125" cy="23000"/>
            </a:xfrm>
            <a:custGeom>
              <a:rect b="b" l="l" r="r" t="t"/>
              <a:pathLst>
                <a:path extrusionOk="0" h="920" w="1085">
                  <a:moveTo>
                    <a:pt x="465" y="0"/>
                  </a:moveTo>
                  <a:cubicBezTo>
                    <a:pt x="215" y="0"/>
                    <a:pt x="1" y="203"/>
                    <a:pt x="1" y="453"/>
                  </a:cubicBezTo>
                  <a:lnTo>
                    <a:pt x="1" y="465"/>
                  </a:lnTo>
                  <a:cubicBezTo>
                    <a:pt x="1" y="739"/>
                    <a:pt x="230" y="920"/>
                    <a:pt x="466" y="920"/>
                  </a:cubicBezTo>
                  <a:cubicBezTo>
                    <a:pt x="579" y="920"/>
                    <a:pt x="694" y="878"/>
                    <a:pt x="786"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3" name="Google Shape;8983;p8"/>
            <p:cNvSpPr/>
            <p:nvPr/>
          </p:nvSpPr>
          <p:spPr>
            <a:xfrm>
              <a:off x="3757300" y="1719400"/>
              <a:ext cx="27125" cy="23125"/>
            </a:xfrm>
            <a:custGeom>
              <a:rect b="b" l="l" r="r" t="t"/>
              <a:pathLst>
                <a:path extrusionOk="0" h="925" w="1085">
                  <a:moveTo>
                    <a:pt x="465" y="0"/>
                  </a:moveTo>
                  <a:cubicBezTo>
                    <a:pt x="215" y="0"/>
                    <a:pt x="1" y="202"/>
                    <a:pt x="1" y="452"/>
                  </a:cubicBezTo>
                  <a:lnTo>
                    <a:pt x="1" y="464"/>
                  </a:lnTo>
                  <a:cubicBezTo>
                    <a:pt x="1" y="738"/>
                    <a:pt x="229" y="925"/>
                    <a:pt x="466" y="925"/>
                  </a:cubicBezTo>
                  <a:cubicBezTo>
                    <a:pt x="579" y="925"/>
                    <a:pt x="694" y="882"/>
                    <a:pt x="786"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4" name="Google Shape;8984;p8"/>
            <p:cNvSpPr/>
            <p:nvPr/>
          </p:nvSpPr>
          <p:spPr>
            <a:xfrm>
              <a:off x="3757300" y="1650325"/>
              <a:ext cx="27125" cy="23150"/>
            </a:xfrm>
            <a:custGeom>
              <a:rect b="b" l="l" r="r" t="t"/>
              <a:pathLst>
                <a:path extrusionOk="0" h="926" w="1085">
                  <a:moveTo>
                    <a:pt x="465" y="1"/>
                  </a:moveTo>
                  <a:cubicBezTo>
                    <a:pt x="215" y="1"/>
                    <a:pt x="1" y="203"/>
                    <a:pt x="1" y="453"/>
                  </a:cubicBezTo>
                  <a:cubicBezTo>
                    <a:pt x="1" y="736"/>
                    <a:pt x="225" y="925"/>
                    <a:pt x="462" y="925"/>
                  </a:cubicBezTo>
                  <a:cubicBezTo>
                    <a:pt x="575" y="925"/>
                    <a:pt x="691" y="882"/>
                    <a:pt x="786" y="787"/>
                  </a:cubicBezTo>
                  <a:cubicBezTo>
                    <a:pt x="1084" y="501"/>
                    <a:pt x="882" y="13"/>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5" name="Google Shape;8985;p8"/>
            <p:cNvSpPr/>
            <p:nvPr/>
          </p:nvSpPr>
          <p:spPr>
            <a:xfrm>
              <a:off x="3757300" y="1581275"/>
              <a:ext cx="27125" cy="23025"/>
            </a:xfrm>
            <a:custGeom>
              <a:rect b="b" l="l" r="r" t="t"/>
              <a:pathLst>
                <a:path extrusionOk="0" h="921" w="1085">
                  <a:moveTo>
                    <a:pt x="465" y="1"/>
                  </a:moveTo>
                  <a:cubicBezTo>
                    <a:pt x="215" y="1"/>
                    <a:pt x="1" y="203"/>
                    <a:pt x="1" y="453"/>
                  </a:cubicBezTo>
                  <a:lnTo>
                    <a:pt x="1" y="465"/>
                  </a:lnTo>
                  <a:cubicBezTo>
                    <a:pt x="1" y="739"/>
                    <a:pt x="230" y="920"/>
                    <a:pt x="466" y="920"/>
                  </a:cubicBezTo>
                  <a:cubicBezTo>
                    <a:pt x="579" y="920"/>
                    <a:pt x="694" y="879"/>
                    <a:pt x="786"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6" name="Google Shape;8986;p8"/>
            <p:cNvSpPr/>
            <p:nvPr/>
          </p:nvSpPr>
          <p:spPr>
            <a:xfrm>
              <a:off x="3757300" y="1512225"/>
              <a:ext cx="27125" cy="23000"/>
            </a:xfrm>
            <a:custGeom>
              <a:rect b="b" l="l" r="r" t="t"/>
              <a:pathLst>
                <a:path extrusionOk="0" h="920" w="1085">
                  <a:moveTo>
                    <a:pt x="465" y="0"/>
                  </a:moveTo>
                  <a:cubicBezTo>
                    <a:pt x="203" y="0"/>
                    <a:pt x="1" y="203"/>
                    <a:pt x="1" y="453"/>
                  </a:cubicBezTo>
                  <a:cubicBezTo>
                    <a:pt x="1" y="735"/>
                    <a:pt x="225" y="919"/>
                    <a:pt x="463" y="919"/>
                  </a:cubicBezTo>
                  <a:cubicBezTo>
                    <a:pt x="575" y="919"/>
                    <a:pt x="691" y="878"/>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7" name="Google Shape;8987;p8"/>
            <p:cNvSpPr/>
            <p:nvPr/>
          </p:nvSpPr>
          <p:spPr>
            <a:xfrm>
              <a:off x="3757300" y="1443150"/>
              <a:ext cx="27025" cy="23025"/>
            </a:xfrm>
            <a:custGeom>
              <a:rect b="b" l="l" r="r" t="t"/>
              <a:pathLst>
                <a:path extrusionOk="0" h="921" w="1081">
                  <a:moveTo>
                    <a:pt x="445" y="1"/>
                  </a:moveTo>
                  <a:cubicBezTo>
                    <a:pt x="204" y="1"/>
                    <a:pt x="1" y="210"/>
                    <a:pt x="1" y="454"/>
                  </a:cubicBezTo>
                  <a:cubicBezTo>
                    <a:pt x="1" y="736"/>
                    <a:pt x="231" y="920"/>
                    <a:pt x="468" y="920"/>
                  </a:cubicBezTo>
                  <a:cubicBezTo>
                    <a:pt x="580" y="920"/>
                    <a:pt x="694" y="879"/>
                    <a:pt x="786" y="787"/>
                  </a:cubicBezTo>
                  <a:cubicBezTo>
                    <a:pt x="1081" y="493"/>
                    <a:pt x="875" y="1"/>
                    <a:pt x="479" y="1"/>
                  </a:cubicBezTo>
                  <a:cubicBezTo>
                    <a:pt x="474" y="1"/>
                    <a:pt x="470" y="1"/>
                    <a:pt x="465" y="1"/>
                  </a:cubicBezTo>
                  <a:cubicBezTo>
                    <a:pt x="458"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8" name="Google Shape;8988;p8"/>
            <p:cNvSpPr/>
            <p:nvPr/>
          </p:nvSpPr>
          <p:spPr>
            <a:xfrm>
              <a:off x="3757300" y="1374100"/>
              <a:ext cx="27125" cy="23000"/>
            </a:xfrm>
            <a:custGeom>
              <a:rect b="b" l="l" r="r" t="t"/>
              <a:pathLst>
                <a:path extrusionOk="0" h="920" w="1085">
                  <a:moveTo>
                    <a:pt x="465" y="1"/>
                  </a:moveTo>
                  <a:cubicBezTo>
                    <a:pt x="215" y="1"/>
                    <a:pt x="1" y="203"/>
                    <a:pt x="1" y="453"/>
                  </a:cubicBezTo>
                  <a:cubicBezTo>
                    <a:pt x="1" y="736"/>
                    <a:pt x="231" y="920"/>
                    <a:pt x="468" y="920"/>
                  </a:cubicBezTo>
                  <a:cubicBezTo>
                    <a:pt x="580"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89" name="Google Shape;8989;p8"/>
            <p:cNvSpPr/>
            <p:nvPr/>
          </p:nvSpPr>
          <p:spPr>
            <a:xfrm>
              <a:off x="3729325" y="1359525"/>
              <a:ext cx="12525" cy="3000"/>
            </a:xfrm>
            <a:custGeom>
              <a:rect b="b" l="l" r="r" t="t"/>
              <a:pathLst>
                <a:path extrusionOk="0" h="120" w="501">
                  <a:moveTo>
                    <a:pt x="500" y="0"/>
                  </a:moveTo>
                  <a:lnTo>
                    <a:pt x="203" y="48"/>
                  </a:lnTo>
                  <a:lnTo>
                    <a:pt x="0" y="72"/>
                  </a:lnTo>
                  <a:cubicBezTo>
                    <a:pt x="60" y="96"/>
                    <a:pt x="131" y="119"/>
                    <a:pt x="203" y="119"/>
                  </a:cubicBezTo>
                  <a:cubicBezTo>
                    <a:pt x="310" y="119"/>
                    <a:pt x="417" y="72"/>
                    <a:pt x="5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0" name="Google Shape;8990;p8"/>
            <p:cNvSpPr/>
            <p:nvPr/>
          </p:nvSpPr>
          <p:spPr>
            <a:xfrm>
              <a:off x="3722775" y="2721000"/>
              <a:ext cx="27100" cy="23025"/>
            </a:xfrm>
            <a:custGeom>
              <a:rect b="b" l="l" r="r" t="t"/>
              <a:pathLst>
                <a:path extrusionOk="0" h="921" w="1084">
                  <a:moveTo>
                    <a:pt x="465" y="0"/>
                  </a:moveTo>
                  <a:cubicBezTo>
                    <a:pt x="215" y="0"/>
                    <a:pt x="0" y="203"/>
                    <a:pt x="0" y="453"/>
                  </a:cubicBezTo>
                  <a:lnTo>
                    <a:pt x="0" y="465"/>
                  </a:lnTo>
                  <a:cubicBezTo>
                    <a:pt x="0" y="739"/>
                    <a:pt x="229" y="920"/>
                    <a:pt x="466" y="920"/>
                  </a:cubicBezTo>
                  <a:cubicBezTo>
                    <a:pt x="579" y="920"/>
                    <a:pt x="694" y="879"/>
                    <a:pt x="786" y="786"/>
                  </a:cubicBezTo>
                  <a:cubicBezTo>
                    <a:pt x="1084" y="501"/>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1" name="Google Shape;8991;p8"/>
            <p:cNvSpPr/>
            <p:nvPr/>
          </p:nvSpPr>
          <p:spPr>
            <a:xfrm>
              <a:off x="3722775" y="2650850"/>
              <a:ext cx="22950" cy="23100"/>
            </a:xfrm>
            <a:custGeom>
              <a:rect b="b" l="l" r="r" t="t"/>
              <a:pathLst>
                <a:path extrusionOk="0" h="924" w="918">
                  <a:moveTo>
                    <a:pt x="458" y="1"/>
                  </a:moveTo>
                  <a:cubicBezTo>
                    <a:pt x="244" y="1"/>
                    <a:pt x="29" y="138"/>
                    <a:pt x="0" y="425"/>
                  </a:cubicBezTo>
                  <a:cubicBezTo>
                    <a:pt x="0" y="449"/>
                    <a:pt x="0" y="473"/>
                    <a:pt x="0" y="509"/>
                  </a:cubicBezTo>
                  <a:cubicBezTo>
                    <a:pt x="29" y="788"/>
                    <a:pt x="241" y="923"/>
                    <a:pt x="454" y="923"/>
                  </a:cubicBezTo>
                  <a:cubicBezTo>
                    <a:pt x="685" y="923"/>
                    <a:pt x="917" y="765"/>
                    <a:pt x="917" y="461"/>
                  </a:cubicBezTo>
                  <a:cubicBezTo>
                    <a:pt x="917" y="159"/>
                    <a:pt x="688" y="1"/>
                    <a:pt x="4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2" name="Google Shape;8992;p8"/>
            <p:cNvSpPr/>
            <p:nvPr/>
          </p:nvSpPr>
          <p:spPr>
            <a:xfrm>
              <a:off x="3722775" y="2582900"/>
              <a:ext cx="27100" cy="23125"/>
            </a:xfrm>
            <a:custGeom>
              <a:rect b="b" l="l" r="r" t="t"/>
              <a:pathLst>
                <a:path extrusionOk="0" h="925" w="1084">
                  <a:moveTo>
                    <a:pt x="465" y="0"/>
                  </a:moveTo>
                  <a:cubicBezTo>
                    <a:pt x="203" y="0"/>
                    <a:pt x="0" y="202"/>
                    <a:pt x="0" y="464"/>
                  </a:cubicBezTo>
                  <a:cubicBezTo>
                    <a:pt x="0" y="738"/>
                    <a:pt x="224" y="925"/>
                    <a:pt x="461" y="925"/>
                  </a:cubicBezTo>
                  <a:cubicBezTo>
                    <a:pt x="574" y="925"/>
                    <a:pt x="690" y="882"/>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3" name="Google Shape;8993;p8"/>
            <p:cNvSpPr/>
            <p:nvPr/>
          </p:nvSpPr>
          <p:spPr>
            <a:xfrm>
              <a:off x="3722775" y="2513825"/>
              <a:ext cx="27100" cy="23025"/>
            </a:xfrm>
            <a:custGeom>
              <a:rect b="b" l="l" r="r" t="t"/>
              <a:pathLst>
                <a:path extrusionOk="0" h="921" w="1084">
                  <a:moveTo>
                    <a:pt x="465" y="1"/>
                  </a:moveTo>
                  <a:cubicBezTo>
                    <a:pt x="215" y="1"/>
                    <a:pt x="0" y="203"/>
                    <a:pt x="0" y="453"/>
                  </a:cubicBezTo>
                  <a:lnTo>
                    <a:pt x="0" y="465"/>
                  </a:lnTo>
                  <a:cubicBezTo>
                    <a:pt x="0" y="739"/>
                    <a:pt x="229" y="920"/>
                    <a:pt x="466" y="920"/>
                  </a:cubicBezTo>
                  <a:cubicBezTo>
                    <a:pt x="579" y="920"/>
                    <a:pt x="694" y="879"/>
                    <a:pt x="786" y="787"/>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4" name="Google Shape;8994;p8"/>
            <p:cNvSpPr/>
            <p:nvPr/>
          </p:nvSpPr>
          <p:spPr>
            <a:xfrm>
              <a:off x="3722775" y="2444775"/>
              <a:ext cx="27100" cy="23025"/>
            </a:xfrm>
            <a:custGeom>
              <a:rect b="b" l="l" r="r" t="t"/>
              <a:pathLst>
                <a:path extrusionOk="0" h="921" w="1084">
                  <a:moveTo>
                    <a:pt x="465" y="1"/>
                  </a:moveTo>
                  <a:cubicBezTo>
                    <a:pt x="215" y="1"/>
                    <a:pt x="0" y="203"/>
                    <a:pt x="0" y="453"/>
                  </a:cubicBezTo>
                  <a:lnTo>
                    <a:pt x="0" y="465"/>
                  </a:lnTo>
                  <a:cubicBezTo>
                    <a:pt x="0" y="739"/>
                    <a:pt x="229" y="920"/>
                    <a:pt x="466" y="920"/>
                  </a:cubicBezTo>
                  <a:cubicBezTo>
                    <a:pt x="579" y="920"/>
                    <a:pt x="694" y="879"/>
                    <a:pt x="786"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5" name="Google Shape;8995;p8"/>
            <p:cNvSpPr/>
            <p:nvPr/>
          </p:nvSpPr>
          <p:spPr>
            <a:xfrm>
              <a:off x="3722350" y="2376025"/>
              <a:ext cx="27250" cy="23200"/>
            </a:xfrm>
            <a:custGeom>
              <a:rect b="b" l="l" r="r" t="t"/>
              <a:pathLst>
                <a:path extrusionOk="0" h="928" w="1090">
                  <a:moveTo>
                    <a:pt x="482" y="0"/>
                  </a:moveTo>
                  <a:cubicBezTo>
                    <a:pt x="232" y="0"/>
                    <a:pt x="29" y="191"/>
                    <a:pt x="17" y="441"/>
                  </a:cubicBezTo>
                  <a:cubicBezTo>
                    <a:pt x="1" y="725"/>
                    <a:pt x="237" y="927"/>
                    <a:pt x="486" y="927"/>
                  </a:cubicBezTo>
                  <a:cubicBezTo>
                    <a:pt x="592" y="927"/>
                    <a:pt x="699" y="891"/>
                    <a:pt x="791" y="810"/>
                  </a:cubicBezTo>
                  <a:cubicBezTo>
                    <a:pt x="1089" y="536"/>
                    <a:pt x="910" y="24"/>
                    <a:pt x="5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6" name="Google Shape;8996;p8"/>
            <p:cNvSpPr/>
            <p:nvPr/>
          </p:nvSpPr>
          <p:spPr>
            <a:xfrm>
              <a:off x="3722775" y="2306050"/>
              <a:ext cx="22350" cy="22350"/>
            </a:xfrm>
            <a:custGeom>
              <a:rect b="b" l="l" r="r" t="t"/>
              <a:pathLst>
                <a:path extrusionOk="0" h="894" w="894">
                  <a:moveTo>
                    <a:pt x="444" y="1"/>
                  </a:moveTo>
                  <a:cubicBezTo>
                    <a:pt x="234" y="1"/>
                    <a:pt x="24" y="135"/>
                    <a:pt x="0" y="418"/>
                  </a:cubicBezTo>
                  <a:cubicBezTo>
                    <a:pt x="0" y="436"/>
                    <a:pt x="0" y="454"/>
                    <a:pt x="0" y="477"/>
                  </a:cubicBezTo>
                  <a:cubicBezTo>
                    <a:pt x="23" y="759"/>
                    <a:pt x="232" y="893"/>
                    <a:pt x="441" y="893"/>
                  </a:cubicBezTo>
                  <a:cubicBezTo>
                    <a:pt x="667" y="893"/>
                    <a:pt x="893" y="738"/>
                    <a:pt x="893" y="442"/>
                  </a:cubicBezTo>
                  <a:cubicBezTo>
                    <a:pt x="893" y="153"/>
                    <a:pt x="669"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7" name="Google Shape;8997;p8"/>
            <p:cNvSpPr/>
            <p:nvPr/>
          </p:nvSpPr>
          <p:spPr>
            <a:xfrm>
              <a:off x="3722775" y="2237600"/>
              <a:ext cx="27100" cy="23000"/>
            </a:xfrm>
            <a:custGeom>
              <a:rect b="b" l="l" r="r" t="t"/>
              <a:pathLst>
                <a:path extrusionOk="0" h="920" w="1084">
                  <a:moveTo>
                    <a:pt x="465" y="1"/>
                  </a:moveTo>
                  <a:cubicBezTo>
                    <a:pt x="203" y="1"/>
                    <a:pt x="0" y="203"/>
                    <a:pt x="0" y="453"/>
                  </a:cubicBezTo>
                  <a:cubicBezTo>
                    <a:pt x="0" y="736"/>
                    <a:pt x="225" y="920"/>
                    <a:pt x="462" y="920"/>
                  </a:cubicBezTo>
                  <a:cubicBezTo>
                    <a:pt x="575" y="920"/>
                    <a:pt x="691" y="879"/>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8" name="Google Shape;8998;p8"/>
            <p:cNvSpPr/>
            <p:nvPr/>
          </p:nvSpPr>
          <p:spPr>
            <a:xfrm>
              <a:off x="3722775" y="2168250"/>
              <a:ext cx="27100" cy="23225"/>
            </a:xfrm>
            <a:custGeom>
              <a:rect b="b" l="l" r="r" t="t"/>
              <a:pathLst>
                <a:path extrusionOk="0" h="929" w="1084">
                  <a:moveTo>
                    <a:pt x="465" y="1"/>
                  </a:moveTo>
                  <a:cubicBezTo>
                    <a:pt x="215" y="1"/>
                    <a:pt x="0" y="203"/>
                    <a:pt x="0" y="465"/>
                  </a:cubicBezTo>
                  <a:cubicBezTo>
                    <a:pt x="0" y="745"/>
                    <a:pt x="226" y="928"/>
                    <a:pt x="461" y="928"/>
                  </a:cubicBezTo>
                  <a:cubicBezTo>
                    <a:pt x="575" y="928"/>
                    <a:pt x="692" y="884"/>
                    <a:pt x="786" y="786"/>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99" name="Google Shape;8999;p8"/>
            <p:cNvSpPr/>
            <p:nvPr/>
          </p:nvSpPr>
          <p:spPr>
            <a:xfrm>
              <a:off x="3722775" y="2098350"/>
              <a:ext cx="22950" cy="23100"/>
            </a:xfrm>
            <a:custGeom>
              <a:rect b="b" l="l" r="r" t="t"/>
              <a:pathLst>
                <a:path extrusionOk="0" h="924" w="918">
                  <a:moveTo>
                    <a:pt x="454" y="1"/>
                  </a:moveTo>
                  <a:cubicBezTo>
                    <a:pt x="241" y="1"/>
                    <a:pt x="29" y="136"/>
                    <a:pt x="0" y="415"/>
                  </a:cubicBezTo>
                  <a:cubicBezTo>
                    <a:pt x="0" y="439"/>
                    <a:pt x="0" y="475"/>
                    <a:pt x="0" y="499"/>
                  </a:cubicBezTo>
                  <a:cubicBezTo>
                    <a:pt x="29" y="786"/>
                    <a:pt x="244" y="923"/>
                    <a:pt x="458" y="923"/>
                  </a:cubicBezTo>
                  <a:cubicBezTo>
                    <a:pt x="688" y="923"/>
                    <a:pt x="917" y="765"/>
                    <a:pt x="917" y="463"/>
                  </a:cubicBezTo>
                  <a:cubicBezTo>
                    <a:pt x="917" y="159"/>
                    <a:pt x="68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0" name="Google Shape;9000;p8"/>
            <p:cNvSpPr/>
            <p:nvPr/>
          </p:nvSpPr>
          <p:spPr>
            <a:xfrm>
              <a:off x="3722775" y="2029950"/>
              <a:ext cx="23250" cy="23300"/>
            </a:xfrm>
            <a:custGeom>
              <a:rect b="b" l="l" r="r" t="t"/>
              <a:pathLst>
                <a:path extrusionOk="0" h="932" w="930">
                  <a:moveTo>
                    <a:pt x="446" y="0"/>
                  </a:moveTo>
                  <a:cubicBezTo>
                    <a:pt x="223" y="0"/>
                    <a:pt x="6" y="144"/>
                    <a:pt x="0" y="461"/>
                  </a:cubicBezTo>
                  <a:lnTo>
                    <a:pt x="0" y="472"/>
                  </a:lnTo>
                  <a:cubicBezTo>
                    <a:pt x="6" y="787"/>
                    <a:pt x="221" y="932"/>
                    <a:pt x="443" y="932"/>
                  </a:cubicBezTo>
                  <a:cubicBezTo>
                    <a:pt x="682" y="932"/>
                    <a:pt x="929" y="763"/>
                    <a:pt x="929" y="461"/>
                  </a:cubicBezTo>
                  <a:cubicBezTo>
                    <a:pt x="929" y="165"/>
                    <a:pt x="684" y="0"/>
                    <a:pt x="4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1" name="Google Shape;9001;p8"/>
            <p:cNvSpPr/>
            <p:nvPr/>
          </p:nvSpPr>
          <p:spPr>
            <a:xfrm>
              <a:off x="3722775" y="1959675"/>
              <a:ext cx="23250" cy="23400"/>
            </a:xfrm>
            <a:custGeom>
              <a:rect b="b" l="l" r="r" t="t"/>
              <a:pathLst>
                <a:path extrusionOk="0" h="936" w="930">
                  <a:moveTo>
                    <a:pt x="457" y="1"/>
                  </a:moveTo>
                  <a:cubicBezTo>
                    <a:pt x="242" y="1"/>
                    <a:pt x="29" y="136"/>
                    <a:pt x="0" y="414"/>
                  </a:cubicBezTo>
                  <a:cubicBezTo>
                    <a:pt x="0" y="450"/>
                    <a:pt x="0" y="474"/>
                    <a:pt x="0" y="509"/>
                  </a:cubicBezTo>
                  <a:lnTo>
                    <a:pt x="0" y="521"/>
                  </a:lnTo>
                  <a:cubicBezTo>
                    <a:pt x="29" y="801"/>
                    <a:pt x="244" y="936"/>
                    <a:pt x="460" y="936"/>
                  </a:cubicBezTo>
                  <a:cubicBezTo>
                    <a:pt x="694" y="936"/>
                    <a:pt x="929" y="777"/>
                    <a:pt x="929" y="474"/>
                  </a:cubicBezTo>
                  <a:cubicBezTo>
                    <a:pt x="929" y="162"/>
                    <a:pt x="692" y="1"/>
                    <a:pt x="4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2" name="Google Shape;9002;p8"/>
            <p:cNvSpPr/>
            <p:nvPr/>
          </p:nvSpPr>
          <p:spPr>
            <a:xfrm>
              <a:off x="3722775" y="1892325"/>
              <a:ext cx="27100" cy="22950"/>
            </a:xfrm>
            <a:custGeom>
              <a:rect b="b" l="l" r="r" t="t"/>
              <a:pathLst>
                <a:path extrusionOk="0" h="918" w="1084">
                  <a:moveTo>
                    <a:pt x="465" y="1"/>
                  </a:moveTo>
                  <a:cubicBezTo>
                    <a:pt x="203" y="1"/>
                    <a:pt x="0" y="203"/>
                    <a:pt x="0" y="453"/>
                  </a:cubicBezTo>
                  <a:cubicBezTo>
                    <a:pt x="0" y="730"/>
                    <a:pt x="228" y="917"/>
                    <a:pt x="468" y="917"/>
                  </a:cubicBezTo>
                  <a:cubicBezTo>
                    <a:pt x="579" y="917"/>
                    <a:pt x="692" y="877"/>
                    <a:pt x="786"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3" name="Google Shape;9003;p8"/>
            <p:cNvSpPr/>
            <p:nvPr/>
          </p:nvSpPr>
          <p:spPr>
            <a:xfrm>
              <a:off x="3722775" y="1822975"/>
              <a:ext cx="27100" cy="23225"/>
            </a:xfrm>
            <a:custGeom>
              <a:rect b="b" l="l" r="r" t="t"/>
              <a:pathLst>
                <a:path extrusionOk="0" h="929" w="1084">
                  <a:moveTo>
                    <a:pt x="465" y="0"/>
                  </a:moveTo>
                  <a:cubicBezTo>
                    <a:pt x="203" y="0"/>
                    <a:pt x="0" y="203"/>
                    <a:pt x="0" y="465"/>
                  </a:cubicBezTo>
                  <a:cubicBezTo>
                    <a:pt x="0" y="741"/>
                    <a:pt x="228" y="929"/>
                    <a:pt x="468" y="929"/>
                  </a:cubicBezTo>
                  <a:cubicBezTo>
                    <a:pt x="579" y="929"/>
                    <a:pt x="692" y="889"/>
                    <a:pt x="786" y="798"/>
                  </a:cubicBezTo>
                  <a:cubicBezTo>
                    <a:pt x="1084" y="500"/>
                    <a:pt x="882" y="12"/>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4" name="Google Shape;9004;p8"/>
            <p:cNvSpPr/>
            <p:nvPr/>
          </p:nvSpPr>
          <p:spPr>
            <a:xfrm>
              <a:off x="3722775" y="1752825"/>
              <a:ext cx="22950" cy="23075"/>
            </a:xfrm>
            <a:custGeom>
              <a:rect b="b" l="l" r="r" t="t"/>
              <a:pathLst>
                <a:path extrusionOk="0" h="923" w="918">
                  <a:moveTo>
                    <a:pt x="458" y="0"/>
                  </a:moveTo>
                  <a:cubicBezTo>
                    <a:pt x="244" y="0"/>
                    <a:pt x="29" y="138"/>
                    <a:pt x="0" y="425"/>
                  </a:cubicBezTo>
                  <a:cubicBezTo>
                    <a:pt x="0" y="449"/>
                    <a:pt x="0" y="473"/>
                    <a:pt x="0" y="509"/>
                  </a:cubicBezTo>
                  <a:cubicBezTo>
                    <a:pt x="29" y="788"/>
                    <a:pt x="241" y="923"/>
                    <a:pt x="454" y="923"/>
                  </a:cubicBezTo>
                  <a:cubicBezTo>
                    <a:pt x="685" y="923"/>
                    <a:pt x="917" y="764"/>
                    <a:pt x="917" y="461"/>
                  </a:cubicBezTo>
                  <a:cubicBezTo>
                    <a:pt x="917" y="159"/>
                    <a:pt x="688" y="0"/>
                    <a:pt x="4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5" name="Google Shape;9005;p8"/>
            <p:cNvSpPr/>
            <p:nvPr/>
          </p:nvSpPr>
          <p:spPr>
            <a:xfrm>
              <a:off x="3722775" y="1684850"/>
              <a:ext cx="27100" cy="23150"/>
            </a:xfrm>
            <a:custGeom>
              <a:rect b="b" l="l" r="r" t="t"/>
              <a:pathLst>
                <a:path extrusionOk="0" h="926" w="1084">
                  <a:moveTo>
                    <a:pt x="465" y="1"/>
                  </a:moveTo>
                  <a:cubicBezTo>
                    <a:pt x="203" y="1"/>
                    <a:pt x="0" y="203"/>
                    <a:pt x="0" y="453"/>
                  </a:cubicBezTo>
                  <a:cubicBezTo>
                    <a:pt x="0" y="736"/>
                    <a:pt x="225" y="925"/>
                    <a:pt x="462" y="925"/>
                  </a:cubicBezTo>
                  <a:cubicBezTo>
                    <a:pt x="575" y="925"/>
                    <a:pt x="690" y="883"/>
                    <a:pt x="786"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6" name="Google Shape;9006;p8"/>
            <p:cNvSpPr/>
            <p:nvPr/>
          </p:nvSpPr>
          <p:spPr>
            <a:xfrm>
              <a:off x="3722775" y="1615800"/>
              <a:ext cx="27100" cy="23025"/>
            </a:xfrm>
            <a:custGeom>
              <a:rect b="b" l="l" r="r" t="t"/>
              <a:pathLst>
                <a:path extrusionOk="0" h="921" w="1084">
                  <a:moveTo>
                    <a:pt x="465" y="1"/>
                  </a:moveTo>
                  <a:cubicBezTo>
                    <a:pt x="215" y="1"/>
                    <a:pt x="0" y="203"/>
                    <a:pt x="0" y="453"/>
                  </a:cubicBezTo>
                  <a:lnTo>
                    <a:pt x="0" y="465"/>
                  </a:lnTo>
                  <a:cubicBezTo>
                    <a:pt x="0" y="739"/>
                    <a:pt x="229" y="920"/>
                    <a:pt x="466" y="920"/>
                  </a:cubicBezTo>
                  <a:cubicBezTo>
                    <a:pt x="579" y="920"/>
                    <a:pt x="694" y="879"/>
                    <a:pt x="786" y="786"/>
                  </a:cubicBezTo>
                  <a:cubicBezTo>
                    <a:pt x="1084" y="489"/>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7" name="Google Shape;9007;p8"/>
            <p:cNvSpPr/>
            <p:nvPr/>
          </p:nvSpPr>
          <p:spPr>
            <a:xfrm>
              <a:off x="3722775" y="1545625"/>
              <a:ext cx="22950" cy="23125"/>
            </a:xfrm>
            <a:custGeom>
              <a:rect b="b" l="l" r="r" t="t"/>
              <a:pathLst>
                <a:path extrusionOk="0" h="925" w="918">
                  <a:moveTo>
                    <a:pt x="454" y="0"/>
                  </a:moveTo>
                  <a:cubicBezTo>
                    <a:pt x="241" y="0"/>
                    <a:pt x="29" y="135"/>
                    <a:pt x="0" y="415"/>
                  </a:cubicBezTo>
                  <a:cubicBezTo>
                    <a:pt x="0" y="450"/>
                    <a:pt x="0" y="474"/>
                    <a:pt x="0" y="510"/>
                  </a:cubicBezTo>
                  <a:cubicBezTo>
                    <a:pt x="29" y="790"/>
                    <a:pt x="241" y="924"/>
                    <a:pt x="454" y="924"/>
                  </a:cubicBezTo>
                  <a:cubicBezTo>
                    <a:pt x="685" y="924"/>
                    <a:pt x="917" y="766"/>
                    <a:pt x="917" y="462"/>
                  </a:cubicBezTo>
                  <a:cubicBezTo>
                    <a:pt x="917" y="159"/>
                    <a:pt x="685"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8" name="Google Shape;9008;p8"/>
            <p:cNvSpPr/>
            <p:nvPr/>
          </p:nvSpPr>
          <p:spPr>
            <a:xfrm>
              <a:off x="3722775" y="1477700"/>
              <a:ext cx="27100" cy="23000"/>
            </a:xfrm>
            <a:custGeom>
              <a:rect b="b" l="l" r="r" t="t"/>
              <a:pathLst>
                <a:path extrusionOk="0" h="920" w="1084">
                  <a:moveTo>
                    <a:pt x="465" y="0"/>
                  </a:moveTo>
                  <a:cubicBezTo>
                    <a:pt x="203" y="0"/>
                    <a:pt x="0" y="203"/>
                    <a:pt x="0" y="453"/>
                  </a:cubicBezTo>
                  <a:cubicBezTo>
                    <a:pt x="0" y="735"/>
                    <a:pt x="225" y="919"/>
                    <a:pt x="462" y="919"/>
                  </a:cubicBezTo>
                  <a:cubicBezTo>
                    <a:pt x="575" y="919"/>
                    <a:pt x="691" y="878"/>
                    <a:pt x="786"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09" name="Google Shape;9009;p8"/>
            <p:cNvSpPr/>
            <p:nvPr/>
          </p:nvSpPr>
          <p:spPr>
            <a:xfrm>
              <a:off x="3722775" y="1407500"/>
              <a:ext cx="22950" cy="23100"/>
            </a:xfrm>
            <a:custGeom>
              <a:rect b="b" l="l" r="r" t="t"/>
              <a:pathLst>
                <a:path extrusionOk="0" h="924" w="918">
                  <a:moveTo>
                    <a:pt x="454" y="1"/>
                  </a:moveTo>
                  <a:cubicBezTo>
                    <a:pt x="241" y="1"/>
                    <a:pt x="29" y="135"/>
                    <a:pt x="0" y="415"/>
                  </a:cubicBezTo>
                  <a:cubicBezTo>
                    <a:pt x="0" y="439"/>
                    <a:pt x="0" y="475"/>
                    <a:pt x="0" y="498"/>
                  </a:cubicBezTo>
                  <a:cubicBezTo>
                    <a:pt x="29" y="786"/>
                    <a:pt x="244" y="923"/>
                    <a:pt x="458" y="923"/>
                  </a:cubicBezTo>
                  <a:cubicBezTo>
                    <a:pt x="688" y="923"/>
                    <a:pt x="917" y="765"/>
                    <a:pt x="917" y="463"/>
                  </a:cubicBezTo>
                  <a:cubicBezTo>
                    <a:pt x="917" y="159"/>
                    <a:pt x="68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0" name="Google Shape;9010;p8"/>
            <p:cNvSpPr/>
            <p:nvPr/>
          </p:nvSpPr>
          <p:spPr>
            <a:xfrm>
              <a:off x="3688050" y="2755525"/>
              <a:ext cx="27000" cy="23250"/>
            </a:xfrm>
            <a:custGeom>
              <a:rect b="b" l="l" r="r" t="t"/>
              <a:pathLst>
                <a:path extrusionOk="0" h="930" w="1080">
                  <a:moveTo>
                    <a:pt x="473" y="1"/>
                  </a:moveTo>
                  <a:cubicBezTo>
                    <a:pt x="211" y="1"/>
                    <a:pt x="8" y="203"/>
                    <a:pt x="8" y="465"/>
                  </a:cubicBezTo>
                  <a:cubicBezTo>
                    <a:pt x="0" y="742"/>
                    <a:pt x="231" y="929"/>
                    <a:pt x="469" y="929"/>
                  </a:cubicBezTo>
                  <a:cubicBezTo>
                    <a:pt x="580" y="929"/>
                    <a:pt x="692" y="889"/>
                    <a:pt x="782" y="798"/>
                  </a:cubicBezTo>
                  <a:cubicBezTo>
                    <a:pt x="1080" y="501"/>
                    <a:pt x="878" y="13"/>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1" name="Google Shape;9011;p8"/>
            <p:cNvSpPr/>
            <p:nvPr/>
          </p:nvSpPr>
          <p:spPr>
            <a:xfrm>
              <a:off x="3688250" y="2686375"/>
              <a:ext cx="22650" cy="23000"/>
            </a:xfrm>
            <a:custGeom>
              <a:rect b="b" l="l" r="r" t="t"/>
              <a:pathLst>
                <a:path extrusionOk="0" h="920" w="906">
                  <a:moveTo>
                    <a:pt x="420" y="0"/>
                  </a:moveTo>
                  <a:cubicBezTo>
                    <a:pt x="205" y="0"/>
                    <a:pt x="0" y="140"/>
                    <a:pt x="0" y="457"/>
                  </a:cubicBezTo>
                  <a:lnTo>
                    <a:pt x="0" y="469"/>
                  </a:lnTo>
                  <a:cubicBezTo>
                    <a:pt x="0" y="780"/>
                    <a:pt x="205" y="919"/>
                    <a:pt x="420" y="919"/>
                  </a:cubicBezTo>
                  <a:cubicBezTo>
                    <a:pt x="656" y="919"/>
                    <a:pt x="905" y="750"/>
                    <a:pt x="905" y="457"/>
                  </a:cubicBezTo>
                  <a:cubicBezTo>
                    <a:pt x="905" y="170"/>
                    <a:pt x="656" y="0"/>
                    <a:pt x="4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2" name="Google Shape;9012;p8"/>
            <p:cNvSpPr/>
            <p:nvPr/>
          </p:nvSpPr>
          <p:spPr>
            <a:xfrm>
              <a:off x="3688050" y="2617425"/>
              <a:ext cx="27000" cy="23225"/>
            </a:xfrm>
            <a:custGeom>
              <a:rect b="b" l="l" r="r" t="t"/>
              <a:pathLst>
                <a:path extrusionOk="0" h="929" w="1080">
                  <a:moveTo>
                    <a:pt x="473" y="0"/>
                  </a:moveTo>
                  <a:cubicBezTo>
                    <a:pt x="211" y="0"/>
                    <a:pt x="8" y="203"/>
                    <a:pt x="8" y="464"/>
                  </a:cubicBezTo>
                  <a:cubicBezTo>
                    <a:pt x="0" y="741"/>
                    <a:pt x="231" y="929"/>
                    <a:pt x="469" y="929"/>
                  </a:cubicBezTo>
                  <a:cubicBezTo>
                    <a:pt x="580" y="929"/>
                    <a:pt x="692" y="888"/>
                    <a:pt x="782" y="798"/>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3" name="Google Shape;9013;p8"/>
            <p:cNvSpPr/>
            <p:nvPr/>
          </p:nvSpPr>
          <p:spPr>
            <a:xfrm>
              <a:off x="3688250" y="2548350"/>
              <a:ext cx="26800" cy="23025"/>
            </a:xfrm>
            <a:custGeom>
              <a:rect b="b" l="l" r="r" t="t"/>
              <a:pathLst>
                <a:path extrusionOk="0" h="921" w="1072">
                  <a:moveTo>
                    <a:pt x="453" y="1"/>
                  </a:moveTo>
                  <a:cubicBezTo>
                    <a:pt x="203" y="1"/>
                    <a:pt x="0" y="203"/>
                    <a:pt x="0" y="465"/>
                  </a:cubicBezTo>
                  <a:cubicBezTo>
                    <a:pt x="0" y="739"/>
                    <a:pt x="224" y="920"/>
                    <a:pt x="461" y="920"/>
                  </a:cubicBezTo>
                  <a:cubicBezTo>
                    <a:pt x="574" y="920"/>
                    <a:pt x="690" y="879"/>
                    <a:pt x="786" y="787"/>
                  </a:cubicBezTo>
                  <a:cubicBezTo>
                    <a:pt x="1072" y="489"/>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4" name="Google Shape;9014;p8"/>
            <p:cNvSpPr/>
            <p:nvPr/>
          </p:nvSpPr>
          <p:spPr>
            <a:xfrm>
              <a:off x="3688250" y="2479200"/>
              <a:ext cx="22650" cy="23025"/>
            </a:xfrm>
            <a:custGeom>
              <a:rect b="b" l="l" r="r" t="t"/>
              <a:pathLst>
                <a:path extrusionOk="0" h="921" w="906">
                  <a:moveTo>
                    <a:pt x="413" y="0"/>
                  </a:moveTo>
                  <a:cubicBezTo>
                    <a:pt x="201" y="0"/>
                    <a:pt x="0" y="138"/>
                    <a:pt x="0" y="457"/>
                  </a:cubicBezTo>
                  <a:lnTo>
                    <a:pt x="0" y="469"/>
                  </a:lnTo>
                  <a:cubicBezTo>
                    <a:pt x="0" y="783"/>
                    <a:pt x="201" y="920"/>
                    <a:pt x="413" y="920"/>
                  </a:cubicBezTo>
                  <a:cubicBezTo>
                    <a:pt x="652" y="920"/>
                    <a:pt x="905" y="747"/>
                    <a:pt x="905" y="457"/>
                  </a:cubicBezTo>
                  <a:cubicBezTo>
                    <a:pt x="905" y="174"/>
                    <a:pt x="652"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5" name="Google Shape;9015;p8"/>
            <p:cNvSpPr/>
            <p:nvPr/>
          </p:nvSpPr>
          <p:spPr>
            <a:xfrm>
              <a:off x="3688050" y="2410250"/>
              <a:ext cx="27000" cy="23000"/>
            </a:xfrm>
            <a:custGeom>
              <a:rect b="b" l="l" r="r" t="t"/>
              <a:pathLst>
                <a:path extrusionOk="0" h="920" w="1080">
                  <a:moveTo>
                    <a:pt x="473" y="0"/>
                  </a:moveTo>
                  <a:cubicBezTo>
                    <a:pt x="211" y="0"/>
                    <a:pt x="8" y="203"/>
                    <a:pt x="8" y="453"/>
                  </a:cubicBezTo>
                  <a:cubicBezTo>
                    <a:pt x="0" y="735"/>
                    <a:pt x="228" y="920"/>
                    <a:pt x="464" y="920"/>
                  </a:cubicBezTo>
                  <a:cubicBezTo>
                    <a:pt x="576" y="920"/>
                    <a:pt x="690" y="878"/>
                    <a:pt x="782" y="786"/>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6" name="Google Shape;9016;p8"/>
            <p:cNvSpPr/>
            <p:nvPr/>
          </p:nvSpPr>
          <p:spPr>
            <a:xfrm>
              <a:off x="3688250" y="2341175"/>
              <a:ext cx="26800" cy="23025"/>
            </a:xfrm>
            <a:custGeom>
              <a:rect b="b" l="l" r="r" t="t"/>
              <a:pathLst>
                <a:path extrusionOk="0" h="921" w="1072">
                  <a:moveTo>
                    <a:pt x="433" y="1"/>
                  </a:moveTo>
                  <a:cubicBezTo>
                    <a:pt x="192" y="1"/>
                    <a:pt x="0" y="210"/>
                    <a:pt x="0" y="454"/>
                  </a:cubicBezTo>
                  <a:cubicBezTo>
                    <a:pt x="0" y="736"/>
                    <a:pt x="225" y="920"/>
                    <a:pt x="462" y="920"/>
                  </a:cubicBezTo>
                  <a:cubicBezTo>
                    <a:pt x="575" y="920"/>
                    <a:pt x="690" y="879"/>
                    <a:pt x="786" y="787"/>
                  </a:cubicBezTo>
                  <a:cubicBezTo>
                    <a:pt x="1072" y="489"/>
                    <a:pt x="870" y="1"/>
                    <a:pt x="453" y="1"/>
                  </a:cubicBezTo>
                  <a:cubicBezTo>
                    <a:pt x="446" y="1"/>
                    <a:pt x="440"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7" name="Google Shape;9017;p8"/>
            <p:cNvSpPr/>
            <p:nvPr/>
          </p:nvSpPr>
          <p:spPr>
            <a:xfrm>
              <a:off x="3688250" y="2271925"/>
              <a:ext cx="22650" cy="23075"/>
            </a:xfrm>
            <a:custGeom>
              <a:rect b="b" l="l" r="r" t="t"/>
              <a:pathLst>
                <a:path extrusionOk="0" h="923" w="906">
                  <a:moveTo>
                    <a:pt x="423" y="1"/>
                  </a:moveTo>
                  <a:cubicBezTo>
                    <a:pt x="207" y="1"/>
                    <a:pt x="0" y="142"/>
                    <a:pt x="0" y="461"/>
                  </a:cubicBezTo>
                  <a:cubicBezTo>
                    <a:pt x="0" y="780"/>
                    <a:pt x="207" y="922"/>
                    <a:pt x="423" y="922"/>
                  </a:cubicBezTo>
                  <a:cubicBezTo>
                    <a:pt x="659" y="922"/>
                    <a:pt x="905" y="753"/>
                    <a:pt x="905" y="461"/>
                  </a:cubicBezTo>
                  <a:cubicBezTo>
                    <a:pt x="905" y="169"/>
                    <a:pt x="659"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8" name="Google Shape;9018;p8"/>
            <p:cNvSpPr/>
            <p:nvPr/>
          </p:nvSpPr>
          <p:spPr>
            <a:xfrm>
              <a:off x="3688050" y="2203075"/>
              <a:ext cx="27000" cy="23000"/>
            </a:xfrm>
            <a:custGeom>
              <a:rect b="b" l="l" r="r" t="t"/>
              <a:pathLst>
                <a:path extrusionOk="0" h="920" w="1080">
                  <a:moveTo>
                    <a:pt x="473" y="1"/>
                  </a:moveTo>
                  <a:cubicBezTo>
                    <a:pt x="211" y="1"/>
                    <a:pt x="8" y="203"/>
                    <a:pt x="8" y="453"/>
                  </a:cubicBezTo>
                  <a:cubicBezTo>
                    <a:pt x="0" y="736"/>
                    <a:pt x="228" y="920"/>
                    <a:pt x="464" y="920"/>
                  </a:cubicBezTo>
                  <a:cubicBezTo>
                    <a:pt x="576" y="920"/>
                    <a:pt x="690" y="878"/>
                    <a:pt x="782" y="786"/>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9" name="Google Shape;9019;p8"/>
            <p:cNvSpPr/>
            <p:nvPr/>
          </p:nvSpPr>
          <p:spPr>
            <a:xfrm>
              <a:off x="3688250" y="2133725"/>
              <a:ext cx="26800" cy="23300"/>
            </a:xfrm>
            <a:custGeom>
              <a:rect b="b" l="l" r="r" t="t"/>
              <a:pathLst>
                <a:path extrusionOk="0" h="932" w="1072">
                  <a:moveTo>
                    <a:pt x="453" y="1"/>
                  </a:moveTo>
                  <a:cubicBezTo>
                    <a:pt x="203" y="1"/>
                    <a:pt x="0" y="203"/>
                    <a:pt x="0" y="453"/>
                  </a:cubicBezTo>
                  <a:lnTo>
                    <a:pt x="0" y="465"/>
                  </a:lnTo>
                  <a:cubicBezTo>
                    <a:pt x="0" y="748"/>
                    <a:pt x="225" y="932"/>
                    <a:pt x="462" y="932"/>
                  </a:cubicBezTo>
                  <a:cubicBezTo>
                    <a:pt x="575" y="932"/>
                    <a:pt x="690" y="890"/>
                    <a:pt x="786" y="798"/>
                  </a:cubicBezTo>
                  <a:cubicBezTo>
                    <a:pt x="1072" y="501"/>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0" name="Google Shape;9020;p8"/>
            <p:cNvSpPr/>
            <p:nvPr/>
          </p:nvSpPr>
          <p:spPr>
            <a:xfrm>
              <a:off x="3688050" y="2064675"/>
              <a:ext cx="27000" cy="23225"/>
            </a:xfrm>
            <a:custGeom>
              <a:rect b="b" l="l" r="r" t="t"/>
              <a:pathLst>
                <a:path extrusionOk="0" h="929" w="1080">
                  <a:moveTo>
                    <a:pt x="473" y="0"/>
                  </a:moveTo>
                  <a:cubicBezTo>
                    <a:pt x="211" y="0"/>
                    <a:pt x="8" y="203"/>
                    <a:pt x="8" y="465"/>
                  </a:cubicBezTo>
                  <a:cubicBezTo>
                    <a:pt x="0" y="741"/>
                    <a:pt x="231" y="929"/>
                    <a:pt x="469" y="929"/>
                  </a:cubicBezTo>
                  <a:cubicBezTo>
                    <a:pt x="580" y="929"/>
                    <a:pt x="692" y="889"/>
                    <a:pt x="782" y="798"/>
                  </a:cubicBezTo>
                  <a:cubicBezTo>
                    <a:pt x="1080" y="512"/>
                    <a:pt x="878" y="12"/>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1" name="Google Shape;9021;p8"/>
            <p:cNvSpPr/>
            <p:nvPr/>
          </p:nvSpPr>
          <p:spPr>
            <a:xfrm>
              <a:off x="3688250" y="1995625"/>
              <a:ext cx="26800" cy="23125"/>
            </a:xfrm>
            <a:custGeom>
              <a:rect b="b" l="l" r="r" t="t"/>
              <a:pathLst>
                <a:path extrusionOk="0" h="925" w="1072">
                  <a:moveTo>
                    <a:pt x="453" y="0"/>
                  </a:moveTo>
                  <a:cubicBezTo>
                    <a:pt x="203" y="0"/>
                    <a:pt x="0" y="202"/>
                    <a:pt x="0" y="464"/>
                  </a:cubicBezTo>
                  <a:cubicBezTo>
                    <a:pt x="0" y="738"/>
                    <a:pt x="224" y="925"/>
                    <a:pt x="460" y="925"/>
                  </a:cubicBezTo>
                  <a:cubicBezTo>
                    <a:pt x="574" y="925"/>
                    <a:pt x="690" y="882"/>
                    <a:pt x="786" y="786"/>
                  </a:cubicBezTo>
                  <a:cubicBezTo>
                    <a:pt x="1072" y="500"/>
                    <a:pt x="870"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2" name="Google Shape;9022;p8"/>
            <p:cNvSpPr/>
            <p:nvPr/>
          </p:nvSpPr>
          <p:spPr>
            <a:xfrm>
              <a:off x="3688250" y="1926600"/>
              <a:ext cx="22650" cy="23025"/>
            </a:xfrm>
            <a:custGeom>
              <a:rect b="b" l="l" r="r" t="t"/>
              <a:pathLst>
                <a:path extrusionOk="0" h="921" w="906">
                  <a:moveTo>
                    <a:pt x="413" y="0"/>
                  </a:moveTo>
                  <a:cubicBezTo>
                    <a:pt x="201" y="0"/>
                    <a:pt x="0" y="137"/>
                    <a:pt x="0" y="451"/>
                  </a:cubicBezTo>
                  <a:lnTo>
                    <a:pt x="0" y="463"/>
                  </a:lnTo>
                  <a:cubicBezTo>
                    <a:pt x="0" y="783"/>
                    <a:pt x="201" y="920"/>
                    <a:pt x="413" y="920"/>
                  </a:cubicBezTo>
                  <a:cubicBezTo>
                    <a:pt x="652" y="920"/>
                    <a:pt x="905" y="747"/>
                    <a:pt x="905" y="463"/>
                  </a:cubicBezTo>
                  <a:cubicBezTo>
                    <a:pt x="905" y="173"/>
                    <a:pt x="652" y="0"/>
                    <a:pt x="4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3" name="Google Shape;9023;p8"/>
            <p:cNvSpPr/>
            <p:nvPr/>
          </p:nvSpPr>
          <p:spPr>
            <a:xfrm>
              <a:off x="3688050" y="1857500"/>
              <a:ext cx="27000" cy="23150"/>
            </a:xfrm>
            <a:custGeom>
              <a:rect b="b" l="l" r="r" t="t"/>
              <a:pathLst>
                <a:path extrusionOk="0" h="926" w="1080">
                  <a:moveTo>
                    <a:pt x="473" y="1"/>
                  </a:moveTo>
                  <a:cubicBezTo>
                    <a:pt x="211" y="1"/>
                    <a:pt x="8" y="203"/>
                    <a:pt x="8" y="465"/>
                  </a:cubicBezTo>
                  <a:cubicBezTo>
                    <a:pt x="0" y="739"/>
                    <a:pt x="227" y="925"/>
                    <a:pt x="462" y="925"/>
                  </a:cubicBezTo>
                  <a:cubicBezTo>
                    <a:pt x="575" y="925"/>
                    <a:pt x="690" y="883"/>
                    <a:pt x="782" y="786"/>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4" name="Google Shape;9024;p8"/>
            <p:cNvSpPr/>
            <p:nvPr/>
          </p:nvSpPr>
          <p:spPr>
            <a:xfrm>
              <a:off x="3688250" y="1788450"/>
              <a:ext cx="26800" cy="23000"/>
            </a:xfrm>
            <a:custGeom>
              <a:rect b="b" l="l" r="r" t="t"/>
              <a:pathLst>
                <a:path extrusionOk="0" h="920" w="1072">
                  <a:moveTo>
                    <a:pt x="453" y="0"/>
                  </a:moveTo>
                  <a:cubicBezTo>
                    <a:pt x="203" y="0"/>
                    <a:pt x="0" y="203"/>
                    <a:pt x="0" y="465"/>
                  </a:cubicBezTo>
                  <a:cubicBezTo>
                    <a:pt x="0" y="739"/>
                    <a:pt x="224" y="920"/>
                    <a:pt x="461" y="920"/>
                  </a:cubicBezTo>
                  <a:cubicBezTo>
                    <a:pt x="574" y="920"/>
                    <a:pt x="690" y="878"/>
                    <a:pt x="786" y="786"/>
                  </a:cubicBezTo>
                  <a:cubicBezTo>
                    <a:pt x="1072" y="500"/>
                    <a:pt x="870"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5" name="Google Shape;9025;p8"/>
            <p:cNvSpPr/>
            <p:nvPr/>
          </p:nvSpPr>
          <p:spPr>
            <a:xfrm>
              <a:off x="3688250" y="1719400"/>
              <a:ext cx="26800" cy="23125"/>
            </a:xfrm>
            <a:custGeom>
              <a:rect b="b" l="l" r="r" t="t"/>
              <a:pathLst>
                <a:path extrusionOk="0" h="925" w="1072">
                  <a:moveTo>
                    <a:pt x="453" y="0"/>
                  </a:moveTo>
                  <a:cubicBezTo>
                    <a:pt x="203" y="0"/>
                    <a:pt x="0" y="202"/>
                    <a:pt x="0" y="452"/>
                  </a:cubicBezTo>
                  <a:lnTo>
                    <a:pt x="0" y="464"/>
                  </a:lnTo>
                  <a:cubicBezTo>
                    <a:pt x="0" y="738"/>
                    <a:pt x="224" y="925"/>
                    <a:pt x="460" y="925"/>
                  </a:cubicBezTo>
                  <a:cubicBezTo>
                    <a:pt x="574" y="925"/>
                    <a:pt x="690" y="882"/>
                    <a:pt x="786" y="786"/>
                  </a:cubicBezTo>
                  <a:cubicBezTo>
                    <a:pt x="1072" y="500"/>
                    <a:pt x="870"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6" name="Google Shape;9026;p8"/>
            <p:cNvSpPr/>
            <p:nvPr/>
          </p:nvSpPr>
          <p:spPr>
            <a:xfrm>
              <a:off x="3688050" y="1650325"/>
              <a:ext cx="27000" cy="23150"/>
            </a:xfrm>
            <a:custGeom>
              <a:rect b="b" l="l" r="r" t="t"/>
              <a:pathLst>
                <a:path extrusionOk="0" h="926" w="1080">
                  <a:moveTo>
                    <a:pt x="473" y="1"/>
                  </a:moveTo>
                  <a:cubicBezTo>
                    <a:pt x="211" y="1"/>
                    <a:pt x="8" y="203"/>
                    <a:pt x="8" y="453"/>
                  </a:cubicBezTo>
                  <a:cubicBezTo>
                    <a:pt x="0" y="736"/>
                    <a:pt x="228" y="925"/>
                    <a:pt x="464" y="925"/>
                  </a:cubicBezTo>
                  <a:cubicBezTo>
                    <a:pt x="576" y="925"/>
                    <a:pt x="690" y="882"/>
                    <a:pt x="782"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7" name="Google Shape;9027;p8"/>
            <p:cNvSpPr/>
            <p:nvPr/>
          </p:nvSpPr>
          <p:spPr>
            <a:xfrm>
              <a:off x="3688250" y="1581275"/>
              <a:ext cx="26800" cy="23025"/>
            </a:xfrm>
            <a:custGeom>
              <a:rect b="b" l="l" r="r" t="t"/>
              <a:pathLst>
                <a:path extrusionOk="0" h="921" w="1072">
                  <a:moveTo>
                    <a:pt x="453" y="1"/>
                  </a:moveTo>
                  <a:cubicBezTo>
                    <a:pt x="203" y="1"/>
                    <a:pt x="0" y="203"/>
                    <a:pt x="0" y="453"/>
                  </a:cubicBezTo>
                  <a:lnTo>
                    <a:pt x="0" y="465"/>
                  </a:lnTo>
                  <a:cubicBezTo>
                    <a:pt x="0" y="739"/>
                    <a:pt x="224" y="920"/>
                    <a:pt x="461" y="920"/>
                  </a:cubicBezTo>
                  <a:cubicBezTo>
                    <a:pt x="574" y="920"/>
                    <a:pt x="690" y="879"/>
                    <a:pt x="786" y="786"/>
                  </a:cubicBezTo>
                  <a:cubicBezTo>
                    <a:pt x="1072" y="489"/>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8" name="Google Shape;9028;p8"/>
            <p:cNvSpPr/>
            <p:nvPr/>
          </p:nvSpPr>
          <p:spPr>
            <a:xfrm>
              <a:off x="3688050" y="1512225"/>
              <a:ext cx="27000" cy="23000"/>
            </a:xfrm>
            <a:custGeom>
              <a:rect b="b" l="l" r="r" t="t"/>
              <a:pathLst>
                <a:path extrusionOk="0" h="920" w="1080">
                  <a:moveTo>
                    <a:pt x="473" y="0"/>
                  </a:moveTo>
                  <a:cubicBezTo>
                    <a:pt x="211" y="0"/>
                    <a:pt x="8" y="203"/>
                    <a:pt x="8" y="453"/>
                  </a:cubicBezTo>
                  <a:cubicBezTo>
                    <a:pt x="0" y="735"/>
                    <a:pt x="228" y="919"/>
                    <a:pt x="464" y="919"/>
                  </a:cubicBezTo>
                  <a:cubicBezTo>
                    <a:pt x="576" y="919"/>
                    <a:pt x="690" y="878"/>
                    <a:pt x="782" y="786"/>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9" name="Google Shape;9029;p8"/>
            <p:cNvSpPr/>
            <p:nvPr/>
          </p:nvSpPr>
          <p:spPr>
            <a:xfrm>
              <a:off x="3688250" y="1443150"/>
              <a:ext cx="26725" cy="23025"/>
            </a:xfrm>
            <a:custGeom>
              <a:rect b="b" l="l" r="r" t="t"/>
              <a:pathLst>
                <a:path extrusionOk="0" h="921" w="1069">
                  <a:moveTo>
                    <a:pt x="433" y="1"/>
                  </a:moveTo>
                  <a:cubicBezTo>
                    <a:pt x="192" y="1"/>
                    <a:pt x="0" y="210"/>
                    <a:pt x="0" y="454"/>
                  </a:cubicBezTo>
                  <a:cubicBezTo>
                    <a:pt x="0" y="736"/>
                    <a:pt x="225" y="920"/>
                    <a:pt x="462" y="920"/>
                  </a:cubicBezTo>
                  <a:cubicBezTo>
                    <a:pt x="575" y="920"/>
                    <a:pt x="690" y="879"/>
                    <a:pt x="786" y="787"/>
                  </a:cubicBezTo>
                  <a:cubicBezTo>
                    <a:pt x="1069" y="493"/>
                    <a:pt x="874" y="1"/>
                    <a:pt x="467" y="1"/>
                  </a:cubicBezTo>
                  <a:cubicBezTo>
                    <a:pt x="463" y="1"/>
                    <a:pt x="458" y="1"/>
                    <a:pt x="453" y="1"/>
                  </a:cubicBezTo>
                  <a:cubicBezTo>
                    <a:pt x="446" y="1"/>
                    <a:pt x="440" y="1"/>
                    <a:pt x="4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0" name="Google Shape;9030;p8"/>
            <p:cNvSpPr/>
            <p:nvPr/>
          </p:nvSpPr>
          <p:spPr>
            <a:xfrm>
              <a:off x="3688250" y="1374100"/>
              <a:ext cx="26800" cy="23150"/>
            </a:xfrm>
            <a:custGeom>
              <a:rect b="b" l="l" r="r" t="t"/>
              <a:pathLst>
                <a:path extrusionOk="0" h="926" w="1072">
                  <a:moveTo>
                    <a:pt x="453" y="1"/>
                  </a:moveTo>
                  <a:cubicBezTo>
                    <a:pt x="203" y="1"/>
                    <a:pt x="0" y="203"/>
                    <a:pt x="0" y="453"/>
                  </a:cubicBezTo>
                  <a:lnTo>
                    <a:pt x="0" y="465"/>
                  </a:lnTo>
                  <a:cubicBezTo>
                    <a:pt x="0" y="739"/>
                    <a:pt x="224" y="926"/>
                    <a:pt x="460" y="926"/>
                  </a:cubicBezTo>
                  <a:cubicBezTo>
                    <a:pt x="574" y="926"/>
                    <a:pt x="690" y="883"/>
                    <a:pt x="786" y="787"/>
                  </a:cubicBezTo>
                  <a:cubicBezTo>
                    <a:pt x="1072" y="501"/>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1" name="Google Shape;9031;p8"/>
            <p:cNvSpPr/>
            <p:nvPr/>
          </p:nvSpPr>
          <p:spPr>
            <a:xfrm>
              <a:off x="3660850" y="2790050"/>
              <a:ext cx="21300" cy="23025"/>
            </a:xfrm>
            <a:custGeom>
              <a:rect b="b" l="l" r="r" t="t"/>
              <a:pathLst>
                <a:path extrusionOk="0" h="921" w="852">
                  <a:moveTo>
                    <a:pt x="180" y="1"/>
                  </a:moveTo>
                  <a:cubicBezTo>
                    <a:pt x="120" y="1"/>
                    <a:pt x="61" y="13"/>
                    <a:pt x="1" y="36"/>
                  </a:cubicBezTo>
                  <a:lnTo>
                    <a:pt x="84" y="465"/>
                  </a:lnTo>
                  <a:lnTo>
                    <a:pt x="180" y="918"/>
                  </a:lnTo>
                  <a:cubicBezTo>
                    <a:pt x="199" y="919"/>
                    <a:pt x="217" y="920"/>
                    <a:pt x="235" y="920"/>
                  </a:cubicBezTo>
                  <a:cubicBezTo>
                    <a:pt x="791" y="920"/>
                    <a:pt x="851" y="58"/>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2" name="Google Shape;9032;p8"/>
            <p:cNvSpPr/>
            <p:nvPr/>
          </p:nvSpPr>
          <p:spPr>
            <a:xfrm>
              <a:off x="3653725" y="2721000"/>
              <a:ext cx="27100" cy="23000"/>
            </a:xfrm>
            <a:custGeom>
              <a:rect b="b" l="l" r="r" t="t"/>
              <a:pathLst>
                <a:path extrusionOk="0" h="920" w="1084">
                  <a:moveTo>
                    <a:pt x="465" y="0"/>
                  </a:moveTo>
                  <a:cubicBezTo>
                    <a:pt x="203" y="0"/>
                    <a:pt x="0" y="203"/>
                    <a:pt x="0" y="453"/>
                  </a:cubicBezTo>
                  <a:cubicBezTo>
                    <a:pt x="0" y="736"/>
                    <a:pt x="230" y="920"/>
                    <a:pt x="467" y="920"/>
                  </a:cubicBezTo>
                  <a:cubicBezTo>
                    <a:pt x="580" y="920"/>
                    <a:pt x="694" y="878"/>
                    <a:pt x="786" y="786"/>
                  </a:cubicBezTo>
                  <a:cubicBezTo>
                    <a:pt x="1084" y="489"/>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3" name="Google Shape;9033;p8"/>
            <p:cNvSpPr/>
            <p:nvPr/>
          </p:nvSpPr>
          <p:spPr>
            <a:xfrm>
              <a:off x="3653725" y="2651950"/>
              <a:ext cx="27100" cy="23000"/>
            </a:xfrm>
            <a:custGeom>
              <a:rect b="b" l="l" r="r" t="t"/>
              <a:pathLst>
                <a:path extrusionOk="0" h="920" w="1084">
                  <a:moveTo>
                    <a:pt x="465" y="0"/>
                  </a:moveTo>
                  <a:cubicBezTo>
                    <a:pt x="203" y="0"/>
                    <a:pt x="0" y="203"/>
                    <a:pt x="0" y="453"/>
                  </a:cubicBezTo>
                  <a:cubicBezTo>
                    <a:pt x="0" y="735"/>
                    <a:pt x="230" y="919"/>
                    <a:pt x="467" y="919"/>
                  </a:cubicBezTo>
                  <a:cubicBezTo>
                    <a:pt x="580" y="919"/>
                    <a:pt x="694" y="878"/>
                    <a:pt x="786" y="786"/>
                  </a:cubicBezTo>
                  <a:cubicBezTo>
                    <a:pt x="1084" y="488"/>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4" name="Google Shape;9034;p8"/>
            <p:cNvSpPr/>
            <p:nvPr/>
          </p:nvSpPr>
          <p:spPr>
            <a:xfrm>
              <a:off x="3653725" y="2582900"/>
              <a:ext cx="27100" cy="23000"/>
            </a:xfrm>
            <a:custGeom>
              <a:rect b="b" l="l" r="r" t="t"/>
              <a:pathLst>
                <a:path extrusionOk="0" h="920" w="1084">
                  <a:moveTo>
                    <a:pt x="0" y="452"/>
                  </a:moveTo>
                  <a:lnTo>
                    <a:pt x="0" y="464"/>
                  </a:lnTo>
                  <a:cubicBezTo>
                    <a:pt x="0" y="462"/>
                    <a:pt x="0" y="460"/>
                    <a:pt x="0" y="459"/>
                  </a:cubicBezTo>
                  <a:lnTo>
                    <a:pt x="0" y="459"/>
                  </a:lnTo>
                  <a:cubicBezTo>
                    <a:pt x="0" y="457"/>
                    <a:pt x="0" y="454"/>
                    <a:pt x="0" y="452"/>
                  </a:cubicBezTo>
                  <a:close/>
                  <a:moveTo>
                    <a:pt x="465" y="0"/>
                  </a:moveTo>
                  <a:cubicBezTo>
                    <a:pt x="216" y="0"/>
                    <a:pt x="3" y="199"/>
                    <a:pt x="0" y="459"/>
                  </a:cubicBezTo>
                  <a:lnTo>
                    <a:pt x="0" y="459"/>
                  </a:lnTo>
                  <a:cubicBezTo>
                    <a:pt x="3" y="738"/>
                    <a:pt x="227" y="919"/>
                    <a:pt x="462" y="919"/>
                  </a:cubicBezTo>
                  <a:cubicBezTo>
                    <a:pt x="575" y="919"/>
                    <a:pt x="690" y="878"/>
                    <a:pt x="786" y="786"/>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5" name="Google Shape;9035;p8"/>
            <p:cNvSpPr/>
            <p:nvPr/>
          </p:nvSpPr>
          <p:spPr>
            <a:xfrm>
              <a:off x="3653725" y="2513525"/>
              <a:ext cx="27100" cy="23300"/>
            </a:xfrm>
            <a:custGeom>
              <a:rect b="b" l="l" r="r" t="t"/>
              <a:pathLst>
                <a:path extrusionOk="0" h="932" w="1084">
                  <a:moveTo>
                    <a:pt x="465" y="1"/>
                  </a:moveTo>
                  <a:cubicBezTo>
                    <a:pt x="203" y="1"/>
                    <a:pt x="0" y="215"/>
                    <a:pt x="0" y="465"/>
                  </a:cubicBezTo>
                  <a:cubicBezTo>
                    <a:pt x="0" y="748"/>
                    <a:pt x="230" y="932"/>
                    <a:pt x="467" y="932"/>
                  </a:cubicBezTo>
                  <a:cubicBezTo>
                    <a:pt x="580" y="932"/>
                    <a:pt x="694" y="891"/>
                    <a:pt x="786" y="799"/>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6" name="Google Shape;9036;p8"/>
            <p:cNvSpPr/>
            <p:nvPr/>
          </p:nvSpPr>
          <p:spPr>
            <a:xfrm>
              <a:off x="3653725" y="2444475"/>
              <a:ext cx="27100" cy="23300"/>
            </a:xfrm>
            <a:custGeom>
              <a:rect b="b" l="l" r="r" t="t"/>
              <a:pathLst>
                <a:path extrusionOk="0" h="932" w="1084">
                  <a:moveTo>
                    <a:pt x="465" y="1"/>
                  </a:moveTo>
                  <a:cubicBezTo>
                    <a:pt x="215" y="1"/>
                    <a:pt x="0" y="203"/>
                    <a:pt x="0" y="453"/>
                  </a:cubicBezTo>
                  <a:lnTo>
                    <a:pt x="0" y="465"/>
                  </a:lnTo>
                  <a:cubicBezTo>
                    <a:pt x="0" y="748"/>
                    <a:pt x="230" y="932"/>
                    <a:pt x="467" y="932"/>
                  </a:cubicBezTo>
                  <a:cubicBezTo>
                    <a:pt x="580" y="932"/>
                    <a:pt x="694" y="890"/>
                    <a:pt x="786" y="798"/>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7" name="Google Shape;9037;p8"/>
            <p:cNvSpPr/>
            <p:nvPr/>
          </p:nvSpPr>
          <p:spPr>
            <a:xfrm>
              <a:off x="3653725" y="2375700"/>
              <a:ext cx="27100" cy="23025"/>
            </a:xfrm>
            <a:custGeom>
              <a:rect b="b" l="l" r="r" t="t"/>
              <a:pathLst>
                <a:path extrusionOk="0" h="921" w="1084">
                  <a:moveTo>
                    <a:pt x="445" y="1"/>
                  </a:moveTo>
                  <a:cubicBezTo>
                    <a:pt x="203" y="1"/>
                    <a:pt x="0" y="210"/>
                    <a:pt x="0" y="454"/>
                  </a:cubicBezTo>
                  <a:cubicBezTo>
                    <a:pt x="0" y="736"/>
                    <a:pt x="225" y="920"/>
                    <a:pt x="462" y="920"/>
                  </a:cubicBezTo>
                  <a:cubicBezTo>
                    <a:pt x="575" y="920"/>
                    <a:pt x="690" y="879"/>
                    <a:pt x="786" y="787"/>
                  </a:cubicBezTo>
                  <a:cubicBezTo>
                    <a:pt x="1084" y="501"/>
                    <a:pt x="881" y="1"/>
                    <a:pt x="465" y="1"/>
                  </a:cubicBezTo>
                  <a:cubicBezTo>
                    <a:pt x="458" y="1"/>
                    <a:pt x="451"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8" name="Google Shape;9038;p8"/>
            <p:cNvSpPr/>
            <p:nvPr/>
          </p:nvSpPr>
          <p:spPr>
            <a:xfrm>
              <a:off x="3653725" y="2306375"/>
              <a:ext cx="27100" cy="23200"/>
            </a:xfrm>
            <a:custGeom>
              <a:rect b="b" l="l" r="r" t="t"/>
              <a:pathLst>
                <a:path extrusionOk="0" h="928" w="1084">
                  <a:moveTo>
                    <a:pt x="465" y="0"/>
                  </a:moveTo>
                  <a:cubicBezTo>
                    <a:pt x="215" y="0"/>
                    <a:pt x="0" y="203"/>
                    <a:pt x="0" y="453"/>
                  </a:cubicBezTo>
                  <a:cubicBezTo>
                    <a:pt x="0" y="459"/>
                    <a:pt x="0" y="461"/>
                    <a:pt x="0" y="464"/>
                  </a:cubicBezTo>
                  <a:cubicBezTo>
                    <a:pt x="0" y="744"/>
                    <a:pt x="226" y="928"/>
                    <a:pt x="460" y="928"/>
                  </a:cubicBezTo>
                  <a:cubicBezTo>
                    <a:pt x="575" y="928"/>
                    <a:pt x="692" y="884"/>
                    <a:pt x="786" y="786"/>
                  </a:cubicBezTo>
                  <a:cubicBezTo>
                    <a:pt x="1084" y="500"/>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9" name="Google Shape;9039;p8"/>
            <p:cNvSpPr/>
            <p:nvPr/>
          </p:nvSpPr>
          <p:spPr>
            <a:xfrm>
              <a:off x="3653725" y="2237300"/>
              <a:ext cx="27100" cy="23250"/>
            </a:xfrm>
            <a:custGeom>
              <a:rect b="b" l="l" r="r" t="t"/>
              <a:pathLst>
                <a:path extrusionOk="0" h="930" w="1084">
                  <a:moveTo>
                    <a:pt x="465" y="1"/>
                  </a:moveTo>
                  <a:cubicBezTo>
                    <a:pt x="215" y="1"/>
                    <a:pt x="0" y="215"/>
                    <a:pt x="0" y="465"/>
                  </a:cubicBezTo>
                  <a:cubicBezTo>
                    <a:pt x="0" y="742"/>
                    <a:pt x="228" y="929"/>
                    <a:pt x="467" y="929"/>
                  </a:cubicBezTo>
                  <a:cubicBezTo>
                    <a:pt x="578" y="929"/>
                    <a:pt x="692" y="889"/>
                    <a:pt x="786" y="799"/>
                  </a:cubicBezTo>
                  <a:cubicBezTo>
                    <a:pt x="1084" y="501"/>
                    <a:pt x="881" y="13"/>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0" name="Google Shape;9040;p8"/>
            <p:cNvSpPr/>
            <p:nvPr/>
          </p:nvSpPr>
          <p:spPr>
            <a:xfrm>
              <a:off x="3653725" y="2168250"/>
              <a:ext cx="27100" cy="23150"/>
            </a:xfrm>
            <a:custGeom>
              <a:rect b="b" l="l" r="r" t="t"/>
              <a:pathLst>
                <a:path extrusionOk="0" h="926" w="1084">
                  <a:moveTo>
                    <a:pt x="465" y="1"/>
                  </a:moveTo>
                  <a:cubicBezTo>
                    <a:pt x="203" y="1"/>
                    <a:pt x="0" y="203"/>
                    <a:pt x="0" y="465"/>
                  </a:cubicBezTo>
                  <a:cubicBezTo>
                    <a:pt x="0" y="739"/>
                    <a:pt x="229" y="925"/>
                    <a:pt x="466" y="925"/>
                  </a:cubicBezTo>
                  <a:cubicBezTo>
                    <a:pt x="579" y="925"/>
                    <a:pt x="694" y="883"/>
                    <a:pt x="786" y="786"/>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1" name="Google Shape;9041;p8"/>
            <p:cNvSpPr/>
            <p:nvPr/>
          </p:nvSpPr>
          <p:spPr>
            <a:xfrm>
              <a:off x="3653725" y="2099075"/>
              <a:ext cx="22925" cy="23025"/>
            </a:xfrm>
            <a:custGeom>
              <a:rect b="b" l="l" r="r" t="t"/>
              <a:pathLst>
                <a:path extrusionOk="0" h="921" w="917">
                  <a:moveTo>
                    <a:pt x="419" y="1"/>
                  </a:moveTo>
                  <a:cubicBezTo>
                    <a:pt x="204" y="1"/>
                    <a:pt x="0" y="138"/>
                    <a:pt x="0" y="458"/>
                  </a:cubicBezTo>
                  <a:lnTo>
                    <a:pt x="0" y="470"/>
                  </a:lnTo>
                  <a:cubicBezTo>
                    <a:pt x="0" y="784"/>
                    <a:pt x="203" y="921"/>
                    <a:pt x="419" y="921"/>
                  </a:cubicBezTo>
                  <a:cubicBezTo>
                    <a:pt x="660" y="921"/>
                    <a:pt x="917" y="748"/>
                    <a:pt x="917" y="458"/>
                  </a:cubicBezTo>
                  <a:cubicBezTo>
                    <a:pt x="917" y="174"/>
                    <a:pt x="660" y="1"/>
                    <a:pt x="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2" name="Google Shape;9042;p8"/>
            <p:cNvSpPr/>
            <p:nvPr/>
          </p:nvSpPr>
          <p:spPr>
            <a:xfrm>
              <a:off x="3653725" y="2030150"/>
              <a:ext cx="27100" cy="23225"/>
            </a:xfrm>
            <a:custGeom>
              <a:rect b="b" l="l" r="r" t="t"/>
              <a:pathLst>
                <a:path extrusionOk="0" h="929" w="1084">
                  <a:moveTo>
                    <a:pt x="465" y="0"/>
                  </a:moveTo>
                  <a:cubicBezTo>
                    <a:pt x="215" y="0"/>
                    <a:pt x="0" y="203"/>
                    <a:pt x="0" y="464"/>
                  </a:cubicBezTo>
                  <a:cubicBezTo>
                    <a:pt x="0" y="741"/>
                    <a:pt x="228" y="929"/>
                    <a:pt x="467" y="929"/>
                  </a:cubicBezTo>
                  <a:cubicBezTo>
                    <a:pt x="578" y="929"/>
                    <a:pt x="692" y="888"/>
                    <a:pt x="786" y="798"/>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3" name="Google Shape;9043;p8"/>
            <p:cNvSpPr/>
            <p:nvPr/>
          </p:nvSpPr>
          <p:spPr>
            <a:xfrm>
              <a:off x="3653725" y="1961000"/>
              <a:ext cx="22925" cy="22875"/>
            </a:xfrm>
            <a:custGeom>
              <a:rect b="b" l="l" r="r" t="t"/>
              <a:pathLst>
                <a:path extrusionOk="0" h="915" w="917">
                  <a:moveTo>
                    <a:pt x="436" y="0"/>
                  </a:moveTo>
                  <a:cubicBezTo>
                    <a:pt x="218" y="0"/>
                    <a:pt x="6" y="142"/>
                    <a:pt x="0" y="456"/>
                  </a:cubicBezTo>
                  <a:lnTo>
                    <a:pt x="0" y="468"/>
                  </a:lnTo>
                  <a:cubicBezTo>
                    <a:pt x="6" y="775"/>
                    <a:pt x="215" y="914"/>
                    <a:pt x="433" y="914"/>
                  </a:cubicBezTo>
                  <a:cubicBezTo>
                    <a:pt x="670" y="914"/>
                    <a:pt x="917" y="749"/>
                    <a:pt x="917" y="456"/>
                  </a:cubicBezTo>
                  <a:cubicBezTo>
                    <a:pt x="917" y="166"/>
                    <a:pt x="673" y="0"/>
                    <a:pt x="4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4" name="Google Shape;9044;p8"/>
            <p:cNvSpPr/>
            <p:nvPr/>
          </p:nvSpPr>
          <p:spPr>
            <a:xfrm>
              <a:off x="3653725" y="1892025"/>
              <a:ext cx="27100" cy="23000"/>
            </a:xfrm>
            <a:custGeom>
              <a:rect b="b" l="l" r="r" t="t"/>
              <a:pathLst>
                <a:path extrusionOk="0" h="920" w="1084">
                  <a:moveTo>
                    <a:pt x="465" y="1"/>
                  </a:moveTo>
                  <a:cubicBezTo>
                    <a:pt x="215" y="1"/>
                    <a:pt x="0" y="203"/>
                    <a:pt x="0" y="453"/>
                  </a:cubicBezTo>
                  <a:cubicBezTo>
                    <a:pt x="0" y="736"/>
                    <a:pt x="225" y="920"/>
                    <a:pt x="462" y="920"/>
                  </a:cubicBezTo>
                  <a:cubicBezTo>
                    <a:pt x="575" y="920"/>
                    <a:pt x="690" y="878"/>
                    <a:pt x="786" y="786"/>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5" name="Google Shape;9045;p8"/>
            <p:cNvSpPr/>
            <p:nvPr/>
          </p:nvSpPr>
          <p:spPr>
            <a:xfrm>
              <a:off x="3653725" y="1822975"/>
              <a:ext cx="27100" cy="23000"/>
            </a:xfrm>
            <a:custGeom>
              <a:rect b="b" l="l" r="r" t="t"/>
              <a:pathLst>
                <a:path extrusionOk="0" h="920" w="1084">
                  <a:moveTo>
                    <a:pt x="0" y="453"/>
                  </a:moveTo>
                  <a:lnTo>
                    <a:pt x="0" y="465"/>
                  </a:lnTo>
                  <a:cubicBezTo>
                    <a:pt x="0" y="463"/>
                    <a:pt x="0" y="461"/>
                    <a:pt x="0" y="459"/>
                  </a:cubicBezTo>
                  <a:lnTo>
                    <a:pt x="0" y="459"/>
                  </a:lnTo>
                  <a:cubicBezTo>
                    <a:pt x="0" y="457"/>
                    <a:pt x="0" y="455"/>
                    <a:pt x="0" y="453"/>
                  </a:cubicBezTo>
                  <a:close/>
                  <a:moveTo>
                    <a:pt x="465" y="0"/>
                  </a:moveTo>
                  <a:cubicBezTo>
                    <a:pt x="216" y="0"/>
                    <a:pt x="3" y="200"/>
                    <a:pt x="0" y="459"/>
                  </a:cubicBezTo>
                  <a:lnTo>
                    <a:pt x="0" y="459"/>
                  </a:lnTo>
                  <a:cubicBezTo>
                    <a:pt x="3" y="738"/>
                    <a:pt x="227" y="920"/>
                    <a:pt x="462" y="920"/>
                  </a:cubicBezTo>
                  <a:cubicBezTo>
                    <a:pt x="575" y="920"/>
                    <a:pt x="690" y="878"/>
                    <a:pt x="786" y="786"/>
                  </a:cubicBezTo>
                  <a:cubicBezTo>
                    <a:pt x="1084" y="500"/>
                    <a:pt x="881"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6" name="Google Shape;9046;p8"/>
            <p:cNvSpPr/>
            <p:nvPr/>
          </p:nvSpPr>
          <p:spPr>
            <a:xfrm>
              <a:off x="3653725" y="1753900"/>
              <a:ext cx="27100" cy="23025"/>
            </a:xfrm>
            <a:custGeom>
              <a:rect b="b" l="l" r="r" t="t"/>
              <a:pathLst>
                <a:path extrusionOk="0" h="921" w="1084">
                  <a:moveTo>
                    <a:pt x="445" y="1"/>
                  </a:moveTo>
                  <a:cubicBezTo>
                    <a:pt x="203" y="1"/>
                    <a:pt x="0" y="210"/>
                    <a:pt x="0" y="454"/>
                  </a:cubicBezTo>
                  <a:cubicBezTo>
                    <a:pt x="0" y="736"/>
                    <a:pt x="230" y="920"/>
                    <a:pt x="467" y="920"/>
                  </a:cubicBezTo>
                  <a:cubicBezTo>
                    <a:pt x="580" y="920"/>
                    <a:pt x="694" y="879"/>
                    <a:pt x="786" y="787"/>
                  </a:cubicBezTo>
                  <a:cubicBezTo>
                    <a:pt x="1084" y="489"/>
                    <a:pt x="869" y="1"/>
                    <a:pt x="465" y="1"/>
                  </a:cubicBezTo>
                  <a:cubicBezTo>
                    <a:pt x="458" y="1"/>
                    <a:pt x="451"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7" name="Google Shape;9047;p8"/>
            <p:cNvSpPr/>
            <p:nvPr/>
          </p:nvSpPr>
          <p:spPr>
            <a:xfrm>
              <a:off x="3653725" y="1684850"/>
              <a:ext cx="27100" cy="23025"/>
            </a:xfrm>
            <a:custGeom>
              <a:rect b="b" l="l" r="r" t="t"/>
              <a:pathLst>
                <a:path extrusionOk="0" h="921" w="1084">
                  <a:moveTo>
                    <a:pt x="465" y="1"/>
                  </a:moveTo>
                  <a:cubicBezTo>
                    <a:pt x="215" y="1"/>
                    <a:pt x="0" y="203"/>
                    <a:pt x="0" y="453"/>
                  </a:cubicBezTo>
                  <a:cubicBezTo>
                    <a:pt x="0" y="736"/>
                    <a:pt x="225" y="920"/>
                    <a:pt x="462" y="920"/>
                  </a:cubicBezTo>
                  <a:cubicBezTo>
                    <a:pt x="575" y="920"/>
                    <a:pt x="690" y="879"/>
                    <a:pt x="786" y="787"/>
                  </a:cubicBezTo>
                  <a:cubicBezTo>
                    <a:pt x="1084" y="501"/>
                    <a:pt x="881"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8" name="Google Shape;9048;p8"/>
            <p:cNvSpPr/>
            <p:nvPr/>
          </p:nvSpPr>
          <p:spPr>
            <a:xfrm>
              <a:off x="3653725" y="1615500"/>
              <a:ext cx="27100" cy="23300"/>
            </a:xfrm>
            <a:custGeom>
              <a:rect b="b" l="l" r="r" t="t"/>
              <a:pathLst>
                <a:path extrusionOk="0" h="932" w="1084">
                  <a:moveTo>
                    <a:pt x="465" y="1"/>
                  </a:moveTo>
                  <a:cubicBezTo>
                    <a:pt x="203" y="1"/>
                    <a:pt x="0" y="215"/>
                    <a:pt x="0" y="465"/>
                  </a:cubicBezTo>
                  <a:cubicBezTo>
                    <a:pt x="0" y="748"/>
                    <a:pt x="230" y="932"/>
                    <a:pt x="467" y="932"/>
                  </a:cubicBezTo>
                  <a:cubicBezTo>
                    <a:pt x="580" y="932"/>
                    <a:pt x="694" y="890"/>
                    <a:pt x="786" y="798"/>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9" name="Google Shape;9049;p8"/>
            <p:cNvSpPr/>
            <p:nvPr/>
          </p:nvSpPr>
          <p:spPr>
            <a:xfrm>
              <a:off x="3653725" y="1546450"/>
              <a:ext cx="27100" cy="23300"/>
            </a:xfrm>
            <a:custGeom>
              <a:rect b="b" l="l" r="r" t="t"/>
              <a:pathLst>
                <a:path extrusionOk="0" h="932" w="1084">
                  <a:moveTo>
                    <a:pt x="465" y="1"/>
                  </a:moveTo>
                  <a:cubicBezTo>
                    <a:pt x="215" y="1"/>
                    <a:pt x="0" y="203"/>
                    <a:pt x="0" y="453"/>
                  </a:cubicBezTo>
                  <a:lnTo>
                    <a:pt x="0" y="465"/>
                  </a:lnTo>
                  <a:cubicBezTo>
                    <a:pt x="0" y="748"/>
                    <a:pt x="230" y="932"/>
                    <a:pt x="467" y="932"/>
                  </a:cubicBezTo>
                  <a:cubicBezTo>
                    <a:pt x="580" y="932"/>
                    <a:pt x="694" y="890"/>
                    <a:pt x="786" y="798"/>
                  </a:cubicBezTo>
                  <a:cubicBezTo>
                    <a:pt x="1084" y="501"/>
                    <a:pt x="869"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0" name="Google Shape;9050;p8"/>
            <p:cNvSpPr/>
            <p:nvPr/>
          </p:nvSpPr>
          <p:spPr>
            <a:xfrm>
              <a:off x="3653725" y="1477675"/>
              <a:ext cx="27100" cy="22950"/>
            </a:xfrm>
            <a:custGeom>
              <a:rect b="b" l="l" r="r" t="t"/>
              <a:pathLst>
                <a:path extrusionOk="0" h="918" w="1084">
                  <a:moveTo>
                    <a:pt x="445" y="1"/>
                  </a:moveTo>
                  <a:cubicBezTo>
                    <a:pt x="203" y="1"/>
                    <a:pt x="0" y="210"/>
                    <a:pt x="0" y="454"/>
                  </a:cubicBezTo>
                  <a:cubicBezTo>
                    <a:pt x="0" y="730"/>
                    <a:pt x="228" y="918"/>
                    <a:pt x="467" y="918"/>
                  </a:cubicBezTo>
                  <a:cubicBezTo>
                    <a:pt x="578" y="918"/>
                    <a:pt x="692" y="878"/>
                    <a:pt x="786" y="787"/>
                  </a:cubicBezTo>
                  <a:cubicBezTo>
                    <a:pt x="1084" y="501"/>
                    <a:pt x="881" y="1"/>
                    <a:pt x="465" y="1"/>
                  </a:cubicBezTo>
                  <a:cubicBezTo>
                    <a:pt x="458" y="1"/>
                    <a:pt x="451"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1" name="Google Shape;9051;p8"/>
            <p:cNvSpPr/>
            <p:nvPr/>
          </p:nvSpPr>
          <p:spPr>
            <a:xfrm>
              <a:off x="3653725" y="1408350"/>
              <a:ext cx="27100" cy="23125"/>
            </a:xfrm>
            <a:custGeom>
              <a:rect b="b" l="l" r="r" t="t"/>
              <a:pathLst>
                <a:path extrusionOk="0" h="925" w="1084">
                  <a:moveTo>
                    <a:pt x="465" y="0"/>
                  </a:moveTo>
                  <a:cubicBezTo>
                    <a:pt x="215" y="0"/>
                    <a:pt x="0" y="202"/>
                    <a:pt x="0" y="452"/>
                  </a:cubicBezTo>
                  <a:lnTo>
                    <a:pt x="0" y="464"/>
                  </a:lnTo>
                  <a:cubicBezTo>
                    <a:pt x="0" y="738"/>
                    <a:pt x="229" y="925"/>
                    <a:pt x="466" y="925"/>
                  </a:cubicBezTo>
                  <a:cubicBezTo>
                    <a:pt x="579" y="925"/>
                    <a:pt x="694" y="882"/>
                    <a:pt x="786" y="786"/>
                  </a:cubicBezTo>
                  <a:cubicBezTo>
                    <a:pt x="1084" y="500"/>
                    <a:pt x="869"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2" name="Google Shape;9052;p8"/>
            <p:cNvSpPr/>
            <p:nvPr/>
          </p:nvSpPr>
          <p:spPr>
            <a:xfrm>
              <a:off x="3619200" y="2548350"/>
              <a:ext cx="26800" cy="23025"/>
            </a:xfrm>
            <a:custGeom>
              <a:rect b="b" l="l" r="r" t="t"/>
              <a:pathLst>
                <a:path extrusionOk="0" h="921" w="1072">
                  <a:moveTo>
                    <a:pt x="464" y="1"/>
                  </a:moveTo>
                  <a:cubicBezTo>
                    <a:pt x="203" y="1"/>
                    <a:pt x="0" y="203"/>
                    <a:pt x="0" y="465"/>
                  </a:cubicBezTo>
                  <a:cubicBezTo>
                    <a:pt x="0" y="739"/>
                    <a:pt x="229" y="920"/>
                    <a:pt x="466" y="920"/>
                  </a:cubicBezTo>
                  <a:cubicBezTo>
                    <a:pt x="579" y="920"/>
                    <a:pt x="694" y="879"/>
                    <a:pt x="786" y="787"/>
                  </a:cubicBezTo>
                  <a:cubicBezTo>
                    <a:pt x="1072" y="489"/>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3" name="Google Shape;9053;p8"/>
            <p:cNvSpPr/>
            <p:nvPr/>
          </p:nvSpPr>
          <p:spPr>
            <a:xfrm>
              <a:off x="3619200" y="2479200"/>
              <a:ext cx="22925" cy="23025"/>
            </a:xfrm>
            <a:custGeom>
              <a:rect b="b" l="l" r="r" t="t"/>
              <a:pathLst>
                <a:path extrusionOk="0" h="921" w="917">
                  <a:moveTo>
                    <a:pt x="419" y="0"/>
                  </a:moveTo>
                  <a:cubicBezTo>
                    <a:pt x="203" y="0"/>
                    <a:pt x="0" y="138"/>
                    <a:pt x="0" y="457"/>
                  </a:cubicBezTo>
                  <a:lnTo>
                    <a:pt x="0" y="469"/>
                  </a:lnTo>
                  <a:cubicBezTo>
                    <a:pt x="0" y="783"/>
                    <a:pt x="203" y="920"/>
                    <a:pt x="418" y="920"/>
                  </a:cubicBezTo>
                  <a:cubicBezTo>
                    <a:pt x="660" y="920"/>
                    <a:pt x="917" y="747"/>
                    <a:pt x="917" y="457"/>
                  </a:cubicBezTo>
                  <a:cubicBezTo>
                    <a:pt x="917" y="174"/>
                    <a:pt x="660" y="0"/>
                    <a:pt x="4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4" name="Google Shape;9054;p8"/>
            <p:cNvSpPr/>
            <p:nvPr/>
          </p:nvSpPr>
          <p:spPr>
            <a:xfrm>
              <a:off x="3618400" y="2411075"/>
              <a:ext cx="23725" cy="23200"/>
            </a:xfrm>
            <a:custGeom>
              <a:rect b="b" l="l" r="r" t="t"/>
              <a:pathLst>
                <a:path extrusionOk="0" h="928" w="949">
                  <a:moveTo>
                    <a:pt x="490" y="0"/>
                  </a:moveTo>
                  <a:cubicBezTo>
                    <a:pt x="273" y="0"/>
                    <a:pt x="56" y="140"/>
                    <a:pt x="32" y="420"/>
                  </a:cubicBezTo>
                  <a:cubicBezTo>
                    <a:pt x="0" y="750"/>
                    <a:pt x="246" y="928"/>
                    <a:pt x="492" y="928"/>
                  </a:cubicBezTo>
                  <a:cubicBezTo>
                    <a:pt x="707" y="928"/>
                    <a:pt x="921" y="792"/>
                    <a:pt x="949" y="503"/>
                  </a:cubicBezTo>
                  <a:cubicBezTo>
                    <a:pt x="949" y="479"/>
                    <a:pt x="949" y="456"/>
                    <a:pt x="949" y="420"/>
                  </a:cubicBezTo>
                  <a:cubicBezTo>
                    <a:pt x="925" y="140"/>
                    <a:pt x="708"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5" name="Google Shape;9055;p8"/>
            <p:cNvSpPr/>
            <p:nvPr/>
          </p:nvSpPr>
          <p:spPr>
            <a:xfrm>
              <a:off x="3619200" y="2341200"/>
              <a:ext cx="26800" cy="23000"/>
            </a:xfrm>
            <a:custGeom>
              <a:rect b="b" l="l" r="r" t="t"/>
              <a:pathLst>
                <a:path extrusionOk="0" h="920" w="1072">
                  <a:moveTo>
                    <a:pt x="464" y="0"/>
                  </a:moveTo>
                  <a:cubicBezTo>
                    <a:pt x="203" y="0"/>
                    <a:pt x="0" y="203"/>
                    <a:pt x="0" y="453"/>
                  </a:cubicBezTo>
                  <a:cubicBezTo>
                    <a:pt x="0" y="735"/>
                    <a:pt x="230" y="919"/>
                    <a:pt x="467" y="919"/>
                  </a:cubicBezTo>
                  <a:cubicBezTo>
                    <a:pt x="580" y="919"/>
                    <a:pt x="694" y="878"/>
                    <a:pt x="786" y="786"/>
                  </a:cubicBezTo>
                  <a:cubicBezTo>
                    <a:pt x="1072" y="488"/>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6" name="Google Shape;9056;p8"/>
            <p:cNvSpPr/>
            <p:nvPr/>
          </p:nvSpPr>
          <p:spPr>
            <a:xfrm>
              <a:off x="3619200" y="2271925"/>
              <a:ext cx="22925" cy="23075"/>
            </a:xfrm>
            <a:custGeom>
              <a:rect b="b" l="l" r="r" t="t"/>
              <a:pathLst>
                <a:path extrusionOk="0" h="923" w="917">
                  <a:moveTo>
                    <a:pt x="429" y="1"/>
                  </a:moveTo>
                  <a:cubicBezTo>
                    <a:pt x="210" y="1"/>
                    <a:pt x="0" y="142"/>
                    <a:pt x="0" y="461"/>
                  </a:cubicBezTo>
                  <a:cubicBezTo>
                    <a:pt x="0" y="780"/>
                    <a:pt x="210" y="922"/>
                    <a:pt x="429" y="922"/>
                  </a:cubicBezTo>
                  <a:cubicBezTo>
                    <a:pt x="667" y="922"/>
                    <a:pt x="917" y="753"/>
                    <a:pt x="917" y="461"/>
                  </a:cubicBezTo>
                  <a:cubicBezTo>
                    <a:pt x="917" y="169"/>
                    <a:pt x="667"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7" name="Google Shape;9057;p8"/>
            <p:cNvSpPr/>
            <p:nvPr/>
          </p:nvSpPr>
          <p:spPr>
            <a:xfrm>
              <a:off x="3618400" y="2203675"/>
              <a:ext cx="23725" cy="23350"/>
            </a:xfrm>
            <a:custGeom>
              <a:rect b="b" l="l" r="r" t="t"/>
              <a:pathLst>
                <a:path extrusionOk="0" h="934" w="949">
                  <a:moveTo>
                    <a:pt x="490" y="0"/>
                  </a:moveTo>
                  <a:cubicBezTo>
                    <a:pt x="273" y="0"/>
                    <a:pt x="56" y="143"/>
                    <a:pt x="32" y="429"/>
                  </a:cubicBezTo>
                  <a:cubicBezTo>
                    <a:pt x="0" y="755"/>
                    <a:pt x="249" y="933"/>
                    <a:pt x="496" y="933"/>
                  </a:cubicBezTo>
                  <a:cubicBezTo>
                    <a:pt x="709" y="933"/>
                    <a:pt x="921" y="800"/>
                    <a:pt x="949" y="512"/>
                  </a:cubicBezTo>
                  <a:cubicBezTo>
                    <a:pt x="949" y="489"/>
                    <a:pt x="949" y="453"/>
                    <a:pt x="949" y="429"/>
                  </a:cubicBezTo>
                  <a:cubicBezTo>
                    <a:pt x="925" y="143"/>
                    <a:pt x="708"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8" name="Google Shape;9058;p8"/>
            <p:cNvSpPr/>
            <p:nvPr/>
          </p:nvSpPr>
          <p:spPr>
            <a:xfrm>
              <a:off x="3619200" y="2133800"/>
              <a:ext cx="22925" cy="22975"/>
            </a:xfrm>
            <a:custGeom>
              <a:rect b="b" l="l" r="r" t="t"/>
              <a:pathLst>
                <a:path extrusionOk="0" h="919" w="917">
                  <a:moveTo>
                    <a:pt x="422" y="1"/>
                  </a:moveTo>
                  <a:cubicBezTo>
                    <a:pt x="206" y="1"/>
                    <a:pt x="0" y="141"/>
                    <a:pt x="0" y="462"/>
                  </a:cubicBezTo>
                  <a:cubicBezTo>
                    <a:pt x="0" y="781"/>
                    <a:pt x="203" y="919"/>
                    <a:pt x="419" y="919"/>
                  </a:cubicBezTo>
                  <a:cubicBezTo>
                    <a:pt x="660" y="919"/>
                    <a:pt x="917" y="745"/>
                    <a:pt x="917" y="462"/>
                  </a:cubicBezTo>
                  <a:cubicBezTo>
                    <a:pt x="917" y="174"/>
                    <a:pt x="663" y="1"/>
                    <a:pt x="4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9" name="Google Shape;9059;p8"/>
            <p:cNvSpPr/>
            <p:nvPr/>
          </p:nvSpPr>
          <p:spPr>
            <a:xfrm>
              <a:off x="3619200" y="2064675"/>
              <a:ext cx="26800" cy="23225"/>
            </a:xfrm>
            <a:custGeom>
              <a:rect b="b" l="l" r="r" t="t"/>
              <a:pathLst>
                <a:path extrusionOk="0" h="929" w="1072">
                  <a:moveTo>
                    <a:pt x="464" y="0"/>
                  </a:moveTo>
                  <a:cubicBezTo>
                    <a:pt x="214" y="0"/>
                    <a:pt x="0" y="203"/>
                    <a:pt x="0" y="465"/>
                  </a:cubicBezTo>
                  <a:cubicBezTo>
                    <a:pt x="0" y="741"/>
                    <a:pt x="228" y="929"/>
                    <a:pt x="467" y="929"/>
                  </a:cubicBezTo>
                  <a:cubicBezTo>
                    <a:pt x="578" y="929"/>
                    <a:pt x="692" y="889"/>
                    <a:pt x="786" y="798"/>
                  </a:cubicBezTo>
                  <a:cubicBezTo>
                    <a:pt x="1072" y="512"/>
                    <a:pt x="881" y="12"/>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0" name="Google Shape;9060;p8"/>
            <p:cNvSpPr/>
            <p:nvPr/>
          </p:nvSpPr>
          <p:spPr>
            <a:xfrm>
              <a:off x="3619200" y="1995625"/>
              <a:ext cx="26800" cy="23125"/>
            </a:xfrm>
            <a:custGeom>
              <a:rect b="b" l="l" r="r" t="t"/>
              <a:pathLst>
                <a:path extrusionOk="0" h="925" w="1072">
                  <a:moveTo>
                    <a:pt x="464" y="0"/>
                  </a:moveTo>
                  <a:cubicBezTo>
                    <a:pt x="203" y="0"/>
                    <a:pt x="0" y="202"/>
                    <a:pt x="0" y="464"/>
                  </a:cubicBezTo>
                  <a:cubicBezTo>
                    <a:pt x="0" y="738"/>
                    <a:pt x="229" y="925"/>
                    <a:pt x="465" y="925"/>
                  </a:cubicBezTo>
                  <a:cubicBezTo>
                    <a:pt x="579" y="925"/>
                    <a:pt x="693" y="882"/>
                    <a:pt x="786" y="786"/>
                  </a:cubicBezTo>
                  <a:cubicBezTo>
                    <a:pt x="1072"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1" name="Google Shape;9061;p8"/>
            <p:cNvSpPr/>
            <p:nvPr/>
          </p:nvSpPr>
          <p:spPr>
            <a:xfrm>
              <a:off x="3619200" y="1926600"/>
              <a:ext cx="22925" cy="23025"/>
            </a:xfrm>
            <a:custGeom>
              <a:rect b="b" l="l" r="r" t="t"/>
              <a:pathLst>
                <a:path extrusionOk="0" h="921" w="917">
                  <a:moveTo>
                    <a:pt x="418" y="0"/>
                  </a:moveTo>
                  <a:cubicBezTo>
                    <a:pt x="203" y="0"/>
                    <a:pt x="0" y="137"/>
                    <a:pt x="0" y="451"/>
                  </a:cubicBezTo>
                  <a:lnTo>
                    <a:pt x="0" y="463"/>
                  </a:lnTo>
                  <a:cubicBezTo>
                    <a:pt x="0" y="783"/>
                    <a:pt x="203" y="920"/>
                    <a:pt x="419" y="920"/>
                  </a:cubicBezTo>
                  <a:cubicBezTo>
                    <a:pt x="660" y="920"/>
                    <a:pt x="917" y="747"/>
                    <a:pt x="917" y="463"/>
                  </a:cubicBezTo>
                  <a:cubicBezTo>
                    <a:pt x="917" y="173"/>
                    <a:pt x="660" y="0"/>
                    <a:pt x="4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2" name="Google Shape;9062;p8"/>
            <p:cNvSpPr/>
            <p:nvPr/>
          </p:nvSpPr>
          <p:spPr>
            <a:xfrm>
              <a:off x="3618400" y="1858400"/>
              <a:ext cx="23725" cy="23225"/>
            </a:xfrm>
            <a:custGeom>
              <a:rect b="b" l="l" r="r" t="t"/>
              <a:pathLst>
                <a:path extrusionOk="0" h="929" w="949">
                  <a:moveTo>
                    <a:pt x="490" y="0"/>
                  </a:moveTo>
                  <a:cubicBezTo>
                    <a:pt x="273" y="0"/>
                    <a:pt x="56" y="143"/>
                    <a:pt x="32" y="429"/>
                  </a:cubicBezTo>
                  <a:cubicBezTo>
                    <a:pt x="0" y="753"/>
                    <a:pt x="247" y="928"/>
                    <a:pt x="493" y="928"/>
                  </a:cubicBezTo>
                  <a:cubicBezTo>
                    <a:pt x="707" y="928"/>
                    <a:pt x="921" y="795"/>
                    <a:pt x="949" y="512"/>
                  </a:cubicBezTo>
                  <a:cubicBezTo>
                    <a:pt x="949" y="477"/>
                    <a:pt x="949" y="453"/>
                    <a:pt x="949" y="429"/>
                  </a:cubicBezTo>
                  <a:cubicBezTo>
                    <a:pt x="925" y="143"/>
                    <a:pt x="708"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3" name="Google Shape;9063;p8"/>
            <p:cNvSpPr/>
            <p:nvPr/>
          </p:nvSpPr>
          <p:spPr>
            <a:xfrm>
              <a:off x="3619200" y="1788450"/>
              <a:ext cx="26800" cy="23000"/>
            </a:xfrm>
            <a:custGeom>
              <a:rect b="b" l="l" r="r" t="t"/>
              <a:pathLst>
                <a:path extrusionOk="0" h="920" w="1072">
                  <a:moveTo>
                    <a:pt x="464" y="0"/>
                  </a:moveTo>
                  <a:cubicBezTo>
                    <a:pt x="203" y="0"/>
                    <a:pt x="0" y="203"/>
                    <a:pt x="0" y="465"/>
                  </a:cubicBezTo>
                  <a:cubicBezTo>
                    <a:pt x="0" y="739"/>
                    <a:pt x="229" y="920"/>
                    <a:pt x="466" y="920"/>
                  </a:cubicBezTo>
                  <a:cubicBezTo>
                    <a:pt x="579" y="920"/>
                    <a:pt x="694" y="878"/>
                    <a:pt x="786" y="786"/>
                  </a:cubicBezTo>
                  <a:cubicBezTo>
                    <a:pt x="1072"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4" name="Google Shape;9064;p8"/>
            <p:cNvSpPr/>
            <p:nvPr/>
          </p:nvSpPr>
          <p:spPr>
            <a:xfrm>
              <a:off x="3619200" y="1719400"/>
              <a:ext cx="26800" cy="23125"/>
            </a:xfrm>
            <a:custGeom>
              <a:rect b="b" l="l" r="r" t="t"/>
              <a:pathLst>
                <a:path extrusionOk="0" h="925" w="1072">
                  <a:moveTo>
                    <a:pt x="464" y="0"/>
                  </a:moveTo>
                  <a:cubicBezTo>
                    <a:pt x="214" y="0"/>
                    <a:pt x="0" y="202"/>
                    <a:pt x="0" y="452"/>
                  </a:cubicBezTo>
                  <a:lnTo>
                    <a:pt x="0" y="464"/>
                  </a:lnTo>
                  <a:cubicBezTo>
                    <a:pt x="0" y="738"/>
                    <a:pt x="229" y="925"/>
                    <a:pt x="465" y="925"/>
                  </a:cubicBezTo>
                  <a:cubicBezTo>
                    <a:pt x="579" y="925"/>
                    <a:pt x="693" y="882"/>
                    <a:pt x="786" y="786"/>
                  </a:cubicBezTo>
                  <a:cubicBezTo>
                    <a:pt x="1072" y="500"/>
                    <a:pt x="869" y="0"/>
                    <a:pt x="46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5" name="Google Shape;9065;p8"/>
            <p:cNvSpPr/>
            <p:nvPr/>
          </p:nvSpPr>
          <p:spPr>
            <a:xfrm>
              <a:off x="3618400" y="1651150"/>
              <a:ext cx="23725" cy="23275"/>
            </a:xfrm>
            <a:custGeom>
              <a:rect b="b" l="l" r="r" t="t"/>
              <a:pathLst>
                <a:path extrusionOk="0" h="931" w="949">
                  <a:moveTo>
                    <a:pt x="490" y="1"/>
                  </a:moveTo>
                  <a:cubicBezTo>
                    <a:pt x="273" y="1"/>
                    <a:pt x="56" y="140"/>
                    <a:pt x="32" y="420"/>
                  </a:cubicBezTo>
                  <a:cubicBezTo>
                    <a:pt x="0" y="752"/>
                    <a:pt x="249" y="930"/>
                    <a:pt x="496" y="930"/>
                  </a:cubicBezTo>
                  <a:cubicBezTo>
                    <a:pt x="709" y="930"/>
                    <a:pt x="921" y="797"/>
                    <a:pt x="949" y="515"/>
                  </a:cubicBezTo>
                  <a:cubicBezTo>
                    <a:pt x="949" y="480"/>
                    <a:pt x="949" y="456"/>
                    <a:pt x="949" y="420"/>
                  </a:cubicBezTo>
                  <a:cubicBezTo>
                    <a:pt x="925" y="140"/>
                    <a:pt x="708" y="1"/>
                    <a:pt x="4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6" name="Google Shape;9066;p8"/>
            <p:cNvSpPr/>
            <p:nvPr/>
          </p:nvSpPr>
          <p:spPr>
            <a:xfrm>
              <a:off x="3619200" y="1581275"/>
              <a:ext cx="26800" cy="23025"/>
            </a:xfrm>
            <a:custGeom>
              <a:rect b="b" l="l" r="r" t="t"/>
              <a:pathLst>
                <a:path extrusionOk="0" h="921" w="1072">
                  <a:moveTo>
                    <a:pt x="464" y="1"/>
                  </a:moveTo>
                  <a:cubicBezTo>
                    <a:pt x="203" y="1"/>
                    <a:pt x="0" y="203"/>
                    <a:pt x="0" y="453"/>
                  </a:cubicBezTo>
                  <a:lnTo>
                    <a:pt x="0" y="465"/>
                  </a:lnTo>
                  <a:cubicBezTo>
                    <a:pt x="0" y="739"/>
                    <a:pt x="229" y="920"/>
                    <a:pt x="466" y="920"/>
                  </a:cubicBezTo>
                  <a:cubicBezTo>
                    <a:pt x="579" y="920"/>
                    <a:pt x="694" y="879"/>
                    <a:pt x="786" y="786"/>
                  </a:cubicBezTo>
                  <a:cubicBezTo>
                    <a:pt x="1072" y="489"/>
                    <a:pt x="869"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7" name="Google Shape;9067;p8"/>
            <p:cNvSpPr/>
            <p:nvPr/>
          </p:nvSpPr>
          <p:spPr>
            <a:xfrm>
              <a:off x="3618400" y="1513050"/>
              <a:ext cx="23725" cy="23200"/>
            </a:xfrm>
            <a:custGeom>
              <a:rect b="b" l="l" r="r" t="t"/>
              <a:pathLst>
                <a:path extrusionOk="0" h="928" w="949">
                  <a:moveTo>
                    <a:pt x="490" y="0"/>
                  </a:moveTo>
                  <a:cubicBezTo>
                    <a:pt x="273" y="0"/>
                    <a:pt x="56" y="140"/>
                    <a:pt x="32" y="420"/>
                  </a:cubicBezTo>
                  <a:cubicBezTo>
                    <a:pt x="0" y="750"/>
                    <a:pt x="246" y="928"/>
                    <a:pt x="492" y="928"/>
                  </a:cubicBezTo>
                  <a:cubicBezTo>
                    <a:pt x="707" y="928"/>
                    <a:pt x="921" y="792"/>
                    <a:pt x="949" y="503"/>
                  </a:cubicBezTo>
                  <a:cubicBezTo>
                    <a:pt x="949" y="479"/>
                    <a:pt x="949" y="455"/>
                    <a:pt x="949" y="420"/>
                  </a:cubicBezTo>
                  <a:cubicBezTo>
                    <a:pt x="925" y="140"/>
                    <a:pt x="708" y="0"/>
                    <a:pt x="49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8" name="Google Shape;9068;p8"/>
            <p:cNvSpPr/>
            <p:nvPr/>
          </p:nvSpPr>
          <p:spPr>
            <a:xfrm>
              <a:off x="3618975" y="1443450"/>
              <a:ext cx="27025" cy="23050"/>
            </a:xfrm>
            <a:custGeom>
              <a:rect b="b" l="l" r="r" t="t"/>
              <a:pathLst>
                <a:path extrusionOk="0" h="922" w="1081">
                  <a:moveTo>
                    <a:pt x="462" y="1"/>
                  </a:moveTo>
                  <a:cubicBezTo>
                    <a:pt x="212" y="1"/>
                    <a:pt x="21" y="203"/>
                    <a:pt x="9" y="442"/>
                  </a:cubicBezTo>
                  <a:cubicBezTo>
                    <a:pt x="1" y="730"/>
                    <a:pt x="232" y="921"/>
                    <a:pt x="474" y="921"/>
                  </a:cubicBezTo>
                  <a:cubicBezTo>
                    <a:pt x="581" y="921"/>
                    <a:pt x="691" y="883"/>
                    <a:pt x="783" y="799"/>
                  </a:cubicBezTo>
                  <a:cubicBezTo>
                    <a:pt x="1081" y="513"/>
                    <a:pt x="890" y="13"/>
                    <a:pt x="4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9" name="Google Shape;9069;p8"/>
            <p:cNvSpPr/>
            <p:nvPr/>
          </p:nvSpPr>
          <p:spPr>
            <a:xfrm>
              <a:off x="3627225" y="2617425"/>
              <a:ext cx="14600" cy="22625"/>
            </a:xfrm>
            <a:custGeom>
              <a:rect b="b" l="l" r="r" t="t"/>
              <a:pathLst>
                <a:path extrusionOk="0" h="905" w="584">
                  <a:moveTo>
                    <a:pt x="132" y="0"/>
                  </a:moveTo>
                  <a:cubicBezTo>
                    <a:pt x="84" y="0"/>
                    <a:pt x="48" y="12"/>
                    <a:pt x="1" y="24"/>
                  </a:cubicBezTo>
                  <a:lnTo>
                    <a:pt x="179" y="905"/>
                  </a:lnTo>
                  <a:cubicBezTo>
                    <a:pt x="405" y="893"/>
                    <a:pt x="584" y="691"/>
                    <a:pt x="584" y="464"/>
                  </a:cubicBezTo>
                  <a:cubicBezTo>
                    <a:pt x="584" y="203"/>
                    <a:pt x="382" y="0"/>
                    <a:pt x="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0" name="Google Shape;9070;p8"/>
            <p:cNvSpPr/>
            <p:nvPr/>
          </p:nvSpPr>
          <p:spPr>
            <a:xfrm>
              <a:off x="3619200" y="1374400"/>
              <a:ext cx="26200" cy="23000"/>
            </a:xfrm>
            <a:custGeom>
              <a:rect b="b" l="l" r="r" t="t"/>
              <a:pathLst>
                <a:path extrusionOk="0" h="920" w="1048">
                  <a:moveTo>
                    <a:pt x="560" y="1"/>
                  </a:moveTo>
                  <a:lnTo>
                    <a:pt x="238" y="48"/>
                  </a:lnTo>
                  <a:cubicBezTo>
                    <a:pt x="95" y="132"/>
                    <a:pt x="0" y="286"/>
                    <a:pt x="0" y="453"/>
                  </a:cubicBezTo>
                  <a:cubicBezTo>
                    <a:pt x="0" y="726"/>
                    <a:pt x="226" y="920"/>
                    <a:pt x="469" y="920"/>
                  </a:cubicBezTo>
                  <a:cubicBezTo>
                    <a:pt x="564" y="920"/>
                    <a:pt x="663" y="890"/>
                    <a:pt x="750" y="822"/>
                  </a:cubicBezTo>
                  <a:cubicBezTo>
                    <a:pt x="1048" y="572"/>
                    <a:pt x="941" y="96"/>
                    <a:pt x="5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1" name="Google Shape;9071;p8"/>
            <p:cNvSpPr/>
            <p:nvPr/>
          </p:nvSpPr>
          <p:spPr>
            <a:xfrm>
              <a:off x="3594175" y="2444775"/>
              <a:ext cx="17200" cy="22050"/>
            </a:xfrm>
            <a:custGeom>
              <a:rect b="b" l="l" r="r" t="t"/>
              <a:pathLst>
                <a:path extrusionOk="0" h="882" w="688">
                  <a:moveTo>
                    <a:pt x="85" y="0"/>
                  </a:moveTo>
                  <a:cubicBezTo>
                    <a:pt x="80" y="0"/>
                    <a:pt x="76" y="0"/>
                    <a:pt x="72" y="1"/>
                  </a:cubicBezTo>
                  <a:lnTo>
                    <a:pt x="1" y="1"/>
                  </a:lnTo>
                  <a:lnTo>
                    <a:pt x="72" y="370"/>
                  </a:lnTo>
                  <a:lnTo>
                    <a:pt x="72" y="441"/>
                  </a:lnTo>
                  <a:lnTo>
                    <a:pt x="156" y="882"/>
                  </a:lnTo>
                  <a:cubicBezTo>
                    <a:pt x="688" y="787"/>
                    <a:pt x="621" y="0"/>
                    <a:pt x="8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2" name="Google Shape;9072;p8"/>
            <p:cNvSpPr/>
            <p:nvPr/>
          </p:nvSpPr>
          <p:spPr>
            <a:xfrm>
              <a:off x="3584650" y="2375725"/>
              <a:ext cx="26825" cy="23000"/>
            </a:xfrm>
            <a:custGeom>
              <a:rect b="b" l="l" r="r" t="t"/>
              <a:pathLst>
                <a:path extrusionOk="0" h="920" w="1073">
                  <a:moveTo>
                    <a:pt x="465" y="0"/>
                  </a:moveTo>
                  <a:cubicBezTo>
                    <a:pt x="215" y="0"/>
                    <a:pt x="1" y="203"/>
                    <a:pt x="1" y="453"/>
                  </a:cubicBezTo>
                  <a:cubicBezTo>
                    <a:pt x="1" y="735"/>
                    <a:pt x="226" y="919"/>
                    <a:pt x="463" y="919"/>
                  </a:cubicBezTo>
                  <a:cubicBezTo>
                    <a:pt x="576" y="919"/>
                    <a:pt x="691" y="878"/>
                    <a:pt x="787" y="786"/>
                  </a:cubicBezTo>
                  <a:cubicBezTo>
                    <a:pt x="1073"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3" name="Google Shape;9073;p8"/>
            <p:cNvSpPr/>
            <p:nvPr/>
          </p:nvSpPr>
          <p:spPr>
            <a:xfrm>
              <a:off x="3584650" y="2306375"/>
              <a:ext cx="27125" cy="23300"/>
            </a:xfrm>
            <a:custGeom>
              <a:rect b="b" l="l" r="r" t="t"/>
              <a:pathLst>
                <a:path extrusionOk="0" h="932" w="1085">
                  <a:moveTo>
                    <a:pt x="465" y="0"/>
                  </a:moveTo>
                  <a:cubicBezTo>
                    <a:pt x="215" y="0"/>
                    <a:pt x="1" y="203"/>
                    <a:pt x="1" y="453"/>
                  </a:cubicBezTo>
                  <a:lnTo>
                    <a:pt x="1" y="464"/>
                  </a:lnTo>
                  <a:cubicBezTo>
                    <a:pt x="1" y="747"/>
                    <a:pt x="231" y="931"/>
                    <a:pt x="468" y="931"/>
                  </a:cubicBezTo>
                  <a:cubicBezTo>
                    <a:pt x="581" y="931"/>
                    <a:pt x="695" y="890"/>
                    <a:pt x="787" y="798"/>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4" name="Google Shape;9074;p8"/>
            <p:cNvSpPr/>
            <p:nvPr/>
          </p:nvSpPr>
          <p:spPr>
            <a:xfrm>
              <a:off x="3584650" y="2237300"/>
              <a:ext cx="26825" cy="23250"/>
            </a:xfrm>
            <a:custGeom>
              <a:rect b="b" l="l" r="r" t="t"/>
              <a:pathLst>
                <a:path extrusionOk="0" h="930" w="1073">
                  <a:moveTo>
                    <a:pt x="465" y="1"/>
                  </a:moveTo>
                  <a:cubicBezTo>
                    <a:pt x="215" y="1"/>
                    <a:pt x="1" y="215"/>
                    <a:pt x="1" y="465"/>
                  </a:cubicBezTo>
                  <a:cubicBezTo>
                    <a:pt x="1" y="742"/>
                    <a:pt x="229" y="929"/>
                    <a:pt x="468" y="929"/>
                  </a:cubicBezTo>
                  <a:cubicBezTo>
                    <a:pt x="579" y="929"/>
                    <a:pt x="692" y="889"/>
                    <a:pt x="787" y="799"/>
                  </a:cubicBezTo>
                  <a:cubicBezTo>
                    <a:pt x="1073" y="501"/>
                    <a:pt x="870" y="13"/>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5" name="Google Shape;9075;p8"/>
            <p:cNvSpPr/>
            <p:nvPr/>
          </p:nvSpPr>
          <p:spPr>
            <a:xfrm>
              <a:off x="3584650" y="2168250"/>
              <a:ext cx="27125" cy="23150"/>
            </a:xfrm>
            <a:custGeom>
              <a:rect b="b" l="l" r="r" t="t"/>
              <a:pathLst>
                <a:path extrusionOk="0" h="926" w="1085">
                  <a:moveTo>
                    <a:pt x="465" y="1"/>
                  </a:moveTo>
                  <a:cubicBezTo>
                    <a:pt x="203" y="1"/>
                    <a:pt x="1" y="203"/>
                    <a:pt x="1" y="465"/>
                  </a:cubicBezTo>
                  <a:cubicBezTo>
                    <a:pt x="1" y="739"/>
                    <a:pt x="230" y="925"/>
                    <a:pt x="466" y="925"/>
                  </a:cubicBezTo>
                  <a:cubicBezTo>
                    <a:pt x="579" y="925"/>
                    <a:pt x="694" y="883"/>
                    <a:pt x="787" y="786"/>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6" name="Google Shape;9076;p8"/>
            <p:cNvSpPr/>
            <p:nvPr/>
          </p:nvSpPr>
          <p:spPr>
            <a:xfrm>
              <a:off x="3584650" y="2099075"/>
              <a:ext cx="22950" cy="23025"/>
            </a:xfrm>
            <a:custGeom>
              <a:rect b="b" l="l" r="r" t="t"/>
              <a:pathLst>
                <a:path extrusionOk="0" h="921" w="918">
                  <a:moveTo>
                    <a:pt x="419" y="1"/>
                  </a:moveTo>
                  <a:cubicBezTo>
                    <a:pt x="204" y="1"/>
                    <a:pt x="1" y="138"/>
                    <a:pt x="1" y="458"/>
                  </a:cubicBezTo>
                  <a:lnTo>
                    <a:pt x="1" y="470"/>
                  </a:lnTo>
                  <a:cubicBezTo>
                    <a:pt x="1" y="784"/>
                    <a:pt x="204" y="921"/>
                    <a:pt x="419" y="921"/>
                  </a:cubicBezTo>
                  <a:cubicBezTo>
                    <a:pt x="661" y="921"/>
                    <a:pt x="918" y="748"/>
                    <a:pt x="918" y="458"/>
                  </a:cubicBezTo>
                  <a:cubicBezTo>
                    <a:pt x="918" y="174"/>
                    <a:pt x="661" y="1"/>
                    <a:pt x="4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7" name="Google Shape;9077;p8"/>
            <p:cNvSpPr/>
            <p:nvPr/>
          </p:nvSpPr>
          <p:spPr>
            <a:xfrm>
              <a:off x="3584650" y="2030150"/>
              <a:ext cx="26825" cy="23225"/>
            </a:xfrm>
            <a:custGeom>
              <a:rect b="b" l="l" r="r" t="t"/>
              <a:pathLst>
                <a:path extrusionOk="0" h="929" w="1073">
                  <a:moveTo>
                    <a:pt x="465" y="0"/>
                  </a:moveTo>
                  <a:cubicBezTo>
                    <a:pt x="215" y="0"/>
                    <a:pt x="1" y="203"/>
                    <a:pt x="1" y="464"/>
                  </a:cubicBezTo>
                  <a:cubicBezTo>
                    <a:pt x="1" y="741"/>
                    <a:pt x="229" y="929"/>
                    <a:pt x="468" y="929"/>
                  </a:cubicBezTo>
                  <a:cubicBezTo>
                    <a:pt x="579" y="929"/>
                    <a:pt x="692" y="888"/>
                    <a:pt x="787" y="798"/>
                  </a:cubicBezTo>
                  <a:cubicBezTo>
                    <a:pt x="1073"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8" name="Google Shape;9078;p8"/>
            <p:cNvSpPr/>
            <p:nvPr/>
          </p:nvSpPr>
          <p:spPr>
            <a:xfrm>
              <a:off x="3584650" y="1961000"/>
              <a:ext cx="22950" cy="22875"/>
            </a:xfrm>
            <a:custGeom>
              <a:rect b="b" l="l" r="r" t="t"/>
              <a:pathLst>
                <a:path extrusionOk="0" h="915" w="918">
                  <a:moveTo>
                    <a:pt x="433" y="0"/>
                  </a:moveTo>
                  <a:cubicBezTo>
                    <a:pt x="213" y="0"/>
                    <a:pt x="1" y="142"/>
                    <a:pt x="1" y="456"/>
                  </a:cubicBezTo>
                  <a:lnTo>
                    <a:pt x="1" y="468"/>
                  </a:lnTo>
                  <a:cubicBezTo>
                    <a:pt x="1" y="775"/>
                    <a:pt x="210" y="914"/>
                    <a:pt x="429" y="914"/>
                  </a:cubicBezTo>
                  <a:cubicBezTo>
                    <a:pt x="668" y="914"/>
                    <a:pt x="918" y="749"/>
                    <a:pt x="918" y="456"/>
                  </a:cubicBezTo>
                  <a:cubicBezTo>
                    <a:pt x="918" y="166"/>
                    <a:pt x="670" y="0"/>
                    <a:pt x="4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9" name="Google Shape;9079;p8"/>
            <p:cNvSpPr/>
            <p:nvPr/>
          </p:nvSpPr>
          <p:spPr>
            <a:xfrm>
              <a:off x="3584650" y="1892025"/>
              <a:ext cx="26825" cy="23000"/>
            </a:xfrm>
            <a:custGeom>
              <a:rect b="b" l="l" r="r" t="t"/>
              <a:pathLst>
                <a:path extrusionOk="0" h="920" w="1073">
                  <a:moveTo>
                    <a:pt x="445" y="0"/>
                  </a:moveTo>
                  <a:cubicBezTo>
                    <a:pt x="204" y="0"/>
                    <a:pt x="1" y="210"/>
                    <a:pt x="1" y="453"/>
                  </a:cubicBezTo>
                  <a:cubicBezTo>
                    <a:pt x="1" y="736"/>
                    <a:pt x="226" y="920"/>
                    <a:pt x="463" y="920"/>
                  </a:cubicBezTo>
                  <a:cubicBezTo>
                    <a:pt x="576" y="920"/>
                    <a:pt x="691" y="878"/>
                    <a:pt x="787" y="786"/>
                  </a:cubicBezTo>
                  <a:cubicBezTo>
                    <a:pt x="1073" y="501"/>
                    <a:pt x="882" y="1"/>
                    <a:pt x="465" y="1"/>
                  </a:cubicBezTo>
                  <a:cubicBezTo>
                    <a:pt x="459" y="0"/>
                    <a:pt x="452" y="0"/>
                    <a:pt x="4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0" name="Google Shape;9080;p8"/>
            <p:cNvSpPr/>
            <p:nvPr/>
          </p:nvSpPr>
          <p:spPr>
            <a:xfrm>
              <a:off x="3584650" y="1822975"/>
              <a:ext cx="26825" cy="23000"/>
            </a:xfrm>
            <a:custGeom>
              <a:rect b="b" l="l" r="r" t="t"/>
              <a:pathLst>
                <a:path extrusionOk="0" h="920" w="1073">
                  <a:moveTo>
                    <a:pt x="1" y="453"/>
                  </a:moveTo>
                  <a:lnTo>
                    <a:pt x="1" y="465"/>
                  </a:lnTo>
                  <a:cubicBezTo>
                    <a:pt x="1" y="463"/>
                    <a:pt x="1" y="461"/>
                    <a:pt x="1" y="459"/>
                  </a:cubicBezTo>
                  <a:lnTo>
                    <a:pt x="1" y="459"/>
                  </a:lnTo>
                  <a:cubicBezTo>
                    <a:pt x="1" y="457"/>
                    <a:pt x="1" y="455"/>
                    <a:pt x="1" y="453"/>
                  </a:cubicBezTo>
                  <a:close/>
                  <a:moveTo>
                    <a:pt x="465" y="0"/>
                  </a:moveTo>
                  <a:cubicBezTo>
                    <a:pt x="217" y="0"/>
                    <a:pt x="4" y="200"/>
                    <a:pt x="1" y="459"/>
                  </a:cubicBezTo>
                  <a:lnTo>
                    <a:pt x="1" y="459"/>
                  </a:lnTo>
                  <a:cubicBezTo>
                    <a:pt x="4" y="738"/>
                    <a:pt x="227" y="920"/>
                    <a:pt x="463" y="920"/>
                  </a:cubicBezTo>
                  <a:cubicBezTo>
                    <a:pt x="576" y="920"/>
                    <a:pt x="691" y="878"/>
                    <a:pt x="787" y="786"/>
                  </a:cubicBezTo>
                  <a:cubicBezTo>
                    <a:pt x="1073"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1" name="Google Shape;9081;p8"/>
            <p:cNvSpPr/>
            <p:nvPr/>
          </p:nvSpPr>
          <p:spPr>
            <a:xfrm>
              <a:off x="3584650" y="1753925"/>
              <a:ext cx="27125" cy="23125"/>
            </a:xfrm>
            <a:custGeom>
              <a:rect b="b" l="l" r="r" t="t"/>
              <a:pathLst>
                <a:path extrusionOk="0" h="925" w="1085">
                  <a:moveTo>
                    <a:pt x="465" y="0"/>
                  </a:moveTo>
                  <a:cubicBezTo>
                    <a:pt x="203" y="0"/>
                    <a:pt x="1" y="203"/>
                    <a:pt x="1" y="453"/>
                  </a:cubicBezTo>
                  <a:cubicBezTo>
                    <a:pt x="1" y="735"/>
                    <a:pt x="231" y="925"/>
                    <a:pt x="468" y="925"/>
                  </a:cubicBezTo>
                  <a:cubicBezTo>
                    <a:pt x="581" y="925"/>
                    <a:pt x="695" y="882"/>
                    <a:pt x="787" y="786"/>
                  </a:cubicBezTo>
                  <a:cubicBezTo>
                    <a:pt x="1084" y="488"/>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2" name="Google Shape;9082;p8"/>
            <p:cNvSpPr/>
            <p:nvPr/>
          </p:nvSpPr>
          <p:spPr>
            <a:xfrm>
              <a:off x="3584650" y="1684850"/>
              <a:ext cx="26825" cy="23025"/>
            </a:xfrm>
            <a:custGeom>
              <a:rect b="b" l="l" r="r" t="t"/>
              <a:pathLst>
                <a:path extrusionOk="0" h="921" w="1073">
                  <a:moveTo>
                    <a:pt x="465" y="1"/>
                  </a:moveTo>
                  <a:cubicBezTo>
                    <a:pt x="215" y="1"/>
                    <a:pt x="1" y="203"/>
                    <a:pt x="1" y="453"/>
                  </a:cubicBezTo>
                  <a:cubicBezTo>
                    <a:pt x="1" y="736"/>
                    <a:pt x="226" y="920"/>
                    <a:pt x="463" y="920"/>
                  </a:cubicBezTo>
                  <a:cubicBezTo>
                    <a:pt x="576" y="920"/>
                    <a:pt x="691" y="879"/>
                    <a:pt x="787" y="787"/>
                  </a:cubicBezTo>
                  <a:cubicBezTo>
                    <a:pt x="1073"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3" name="Google Shape;9083;p8"/>
            <p:cNvSpPr/>
            <p:nvPr/>
          </p:nvSpPr>
          <p:spPr>
            <a:xfrm>
              <a:off x="3584650" y="1615500"/>
              <a:ext cx="27125" cy="23300"/>
            </a:xfrm>
            <a:custGeom>
              <a:rect b="b" l="l" r="r" t="t"/>
              <a:pathLst>
                <a:path extrusionOk="0" h="932" w="1085">
                  <a:moveTo>
                    <a:pt x="465" y="1"/>
                  </a:moveTo>
                  <a:cubicBezTo>
                    <a:pt x="203" y="1"/>
                    <a:pt x="1" y="215"/>
                    <a:pt x="1" y="465"/>
                  </a:cubicBezTo>
                  <a:cubicBezTo>
                    <a:pt x="1" y="748"/>
                    <a:pt x="231" y="932"/>
                    <a:pt x="468" y="932"/>
                  </a:cubicBezTo>
                  <a:cubicBezTo>
                    <a:pt x="581" y="932"/>
                    <a:pt x="695" y="890"/>
                    <a:pt x="787" y="798"/>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4" name="Google Shape;9084;p8"/>
            <p:cNvSpPr/>
            <p:nvPr/>
          </p:nvSpPr>
          <p:spPr>
            <a:xfrm>
              <a:off x="3584650" y="1546450"/>
              <a:ext cx="27125" cy="23300"/>
            </a:xfrm>
            <a:custGeom>
              <a:rect b="b" l="l" r="r" t="t"/>
              <a:pathLst>
                <a:path extrusionOk="0" h="932" w="1085">
                  <a:moveTo>
                    <a:pt x="465" y="1"/>
                  </a:moveTo>
                  <a:cubicBezTo>
                    <a:pt x="215" y="1"/>
                    <a:pt x="1" y="203"/>
                    <a:pt x="1" y="453"/>
                  </a:cubicBezTo>
                  <a:lnTo>
                    <a:pt x="1" y="465"/>
                  </a:lnTo>
                  <a:cubicBezTo>
                    <a:pt x="1" y="748"/>
                    <a:pt x="231" y="932"/>
                    <a:pt x="468" y="932"/>
                  </a:cubicBezTo>
                  <a:cubicBezTo>
                    <a:pt x="581" y="932"/>
                    <a:pt x="695" y="890"/>
                    <a:pt x="787" y="798"/>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5" name="Google Shape;9085;p8"/>
            <p:cNvSpPr/>
            <p:nvPr/>
          </p:nvSpPr>
          <p:spPr>
            <a:xfrm>
              <a:off x="3584650" y="1477700"/>
              <a:ext cx="26825" cy="22925"/>
            </a:xfrm>
            <a:custGeom>
              <a:rect b="b" l="l" r="r" t="t"/>
              <a:pathLst>
                <a:path extrusionOk="0" h="917" w="1073">
                  <a:moveTo>
                    <a:pt x="465" y="0"/>
                  </a:moveTo>
                  <a:cubicBezTo>
                    <a:pt x="215" y="0"/>
                    <a:pt x="1" y="203"/>
                    <a:pt x="1" y="453"/>
                  </a:cubicBezTo>
                  <a:cubicBezTo>
                    <a:pt x="1" y="729"/>
                    <a:pt x="229" y="917"/>
                    <a:pt x="468" y="917"/>
                  </a:cubicBezTo>
                  <a:cubicBezTo>
                    <a:pt x="579" y="917"/>
                    <a:pt x="692" y="877"/>
                    <a:pt x="787" y="786"/>
                  </a:cubicBezTo>
                  <a:cubicBezTo>
                    <a:pt x="1073"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6" name="Google Shape;9086;p8"/>
            <p:cNvSpPr/>
            <p:nvPr/>
          </p:nvSpPr>
          <p:spPr>
            <a:xfrm>
              <a:off x="3584650" y="1408350"/>
              <a:ext cx="27125" cy="23200"/>
            </a:xfrm>
            <a:custGeom>
              <a:rect b="b" l="l" r="r" t="t"/>
              <a:pathLst>
                <a:path extrusionOk="0" h="928" w="1085">
                  <a:moveTo>
                    <a:pt x="465" y="0"/>
                  </a:moveTo>
                  <a:cubicBezTo>
                    <a:pt x="203" y="0"/>
                    <a:pt x="1" y="202"/>
                    <a:pt x="1" y="452"/>
                  </a:cubicBezTo>
                  <a:lnTo>
                    <a:pt x="1" y="464"/>
                  </a:lnTo>
                  <a:cubicBezTo>
                    <a:pt x="1" y="744"/>
                    <a:pt x="227" y="927"/>
                    <a:pt x="461" y="927"/>
                  </a:cubicBezTo>
                  <a:cubicBezTo>
                    <a:pt x="576" y="927"/>
                    <a:pt x="693" y="884"/>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7" name="Google Shape;9087;p8"/>
            <p:cNvSpPr/>
            <p:nvPr/>
          </p:nvSpPr>
          <p:spPr>
            <a:xfrm>
              <a:off x="3561150" y="2271850"/>
              <a:ext cx="11925" cy="22325"/>
            </a:xfrm>
            <a:custGeom>
              <a:rect b="b" l="l" r="r" t="t"/>
              <a:pathLst>
                <a:path extrusionOk="0" h="893" w="477">
                  <a:moveTo>
                    <a:pt x="0" y="0"/>
                  </a:moveTo>
                  <a:lnTo>
                    <a:pt x="167" y="893"/>
                  </a:lnTo>
                  <a:cubicBezTo>
                    <a:pt x="358" y="833"/>
                    <a:pt x="477" y="655"/>
                    <a:pt x="477" y="464"/>
                  </a:cubicBezTo>
                  <a:cubicBezTo>
                    <a:pt x="477" y="202"/>
                    <a:pt x="274" y="12"/>
                    <a:pt x="12" y="12"/>
                  </a:cubicBezTo>
                  <a:lnTo>
                    <a:pt x="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8" name="Google Shape;9088;p8"/>
            <p:cNvSpPr/>
            <p:nvPr/>
          </p:nvSpPr>
          <p:spPr>
            <a:xfrm>
              <a:off x="3549925" y="2203075"/>
              <a:ext cx="27025" cy="23025"/>
            </a:xfrm>
            <a:custGeom>
              <a:rect b="b" l="l" r="r" t="t"/>
              <a:pathLst>
                <a:path extrusionOk="0" h="921" w="1081">
                  <a:moveTo>
                    <a:pt x="461" y="1"/>
                  </a:moveTo>
                  <a:cubicBezTo>
                    <a:pt x="211" y="1"/>
                    <a:pt x="9" y="203"/>
                    <a:pt x="9" y="453"/>
                  </a:cubicBezTo>
                  <a:lnTo>
                    <a:pt x="9" y="441"/>
                  </a:lnTo>
                  <a:lnTo>
                    <a:pt x="9" y="441"/>
                  </a:lnTo>
                  <a:cubicBezTo>
                    <a:pt x="1" y="729"/>
                    <a:pt x="232" y="921"/>
                    <a:pt x="473" y="921"/>
                  </a:cubicBezTo>
                  <a:cubicBezTo>
                    <a:pt x="581" y="921"/>
                    <a:pt x="691" y="883"/>
                    <a:pt x="783" y="798"/>
                  </a:cubicBezTo>
                  <a:cubicBezTo>
                    <a:pt x="1080" y="513"/>
                    <a:pt x="890" y="13"/>
                    <a:pt x="4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9" name="Google Shape;9089;p8"/>
            <p:cNvSpPr/>
            <p:nvPr/>
          </p:nvSpPr>
          <p:spPr>
            <a:xfrm>
              <a:off x="3549175" y="2132550"/>
              <a:ext cx="21450" cy="19800"/>
            </a:xfrm>
            <a:custGeom>
              <a:rect b="b" l="l" r="r" t="t"/>
              <a:pathLst>
                <a:path extrusionOk="0" h="792" w="858">
                  <a:moveTo>
                    <a:pt x="418" y="0"/>
                  </a:moveTo>
                  <a:cubicBezTo>
                    <a:pt x="209" y="0"/>
                    <a:pt x="1" y="153"/>
                    <a:pt x="27" y="429"/>
                  </a:cubicBezTo>
                  <a:cubicBezTo>
                    <a:pt x="15" y="452"/>
                    <a:pt x="15" y="488"/>
                    <a:pt x="27" y="512"/>
                  </a:cubicBezTo>
                  <a:lnTo>
                    <a:pt x="39" y="512"/>
                  </a:lnTo>
                  <a:cubicBezTo>
                    <a:pt x="97" y="706"/>
                    <a:pt x="250" y="791"/>
                    <a:pt x="405" y="791"/>
                  </a:cubicBezTo>
                  <a:cubicBezTo>
                    <a:pt x="629" y="791"/>
                    <a:pt x="857" y="611"/>
                    <a:pt x="801" y="321"/>
                  </a:cubicBezTo>
                  <a:cubicBezTo>
                    <a:pt x="758" y="102"/>
                    <a:pt x="588" y="0"/>
                    <a:pt x="4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0" name="Google Shape;9090;p8"/>
            <p:cNvSpPr/>
            <p:nvPr/>
          </p:nvSpPr>
          <p:spPr>
            <a:xfrm>
              <a:off x="3549925" y="2064675"/>
              <a:ext cx="27325" cy="23125"/>
            </a:xfrm>
            <a:custGeom>
              <a:rect b="b" l="l" r="r" t="t"/>
              <a:pathLst>
                <a:path extrusionOk="0" h="925" w="1093">
                  <a:moveTo>
                    <a:pt x="473" y="0"/>
                  </a:moveTo>
                  <a:cubicBezTo>
                    <a:pt x="223" y="0"/>
                    <a:pt x="9" y="203"/>
                    <a:pt x="21" y="453"/>
                  </a:cubicBezTo>
                  <a:lnTo>
                    <a:pt x="9" y="453"/>
                  </a:lnTo>
                  <a:cubicBezTo>
                    <a:pt x="1" y="735"/>
                    <a:pt x="228" y="925"/>
                    <a:pt x="468" y="925"/>
                  </a:cubicBezTo>
                  <a:cubicBezTo>
                    <a:pt x="582" y="925"/>
                    <a:pt x="699" y="882"/>
                    <a:pt x="795" y="786"/>
                  </a:cubicBezTo>
                  <a:cubicBezTo>
                    <a:pt x="1092" y="500"/>
                    <a:pt x="890"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1" name="Google Shape;9091;p8"/>
            <p:cNvSpPr/>
            <p:nvPr/>
          </p:nvSpPr>
          <p:spPr>
            <a:xfrm>
              <a:off x="3550125" y="1995600"/>
              <a:ext cx="27125" cy="23025"/>
            </a:xfrm>
            <a:custGeom>
              <a:rect b="b" l="l" r="r" t="t"/>
              <a:pathLst>
                <a:path extrusionOk="0" h="921" w="1085">
                  <a:moveTo>
                    <a:pt x="445" y="1"/>
                  </a:moveTo>
                  <a:cubicBezTo>
                    <a:pt x="204" y="1"/>
                    <a:pt x="1" y="210"/>
                    <a:pt x="1" y="453"/>
                  </a:cubicBezTo>
                  <a:cubicBezTo>
                    <a:pt x="1" y="736"/>
                    <a:pt x="231" y="920"/>
                    <a:pt x="468" y="920"/>
                  </a:cubicBezTo>
                  <a:cubicBezTo>
                    <a:pt x="581" y="920"/>
                    <a:pt x="695" y="879"/>
                    <a:pt x="787" y="787"/>
                  </a:cubicBezTo>
                  <a:cubicBezTo>
                    <a:pt x="1084" y="489"/>
                    <a:pt x="870" y="1"/>
                    <a:pt x="465" y="1"/>
                  </a:cubicBezTo>
                  <a:cubicBezTo>
                    <a:pt x="459"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2" name="Google Shape;9092;p8"/>
            <p:cNvSpPr/>
            <p:nvPr/>
          </p:nvSpPr>
          <p:spPr>
            <a:xfrm>
              <a:off x="3550125" y="1925425"/>
              <a:ext cx="22950" cy="23075"/>
            </a:xfrm>
            <a:custGeom>
              <a:rect b="b" l="l" r="r" t="t"/>
              <a:pathLst>
                <a:path extrusionOk="0" h="923" w="918">
                  <a:moveTo>
                    <a:pt x="450" y="0"/>
                  </a:moveTo>
                  <a:cubicBezTo>
                    <a:pt x="236" y="0"/>
                    <a:pt x="24" y="135"/>
                    <a:pt x="1" y="415"/>
                  </a:cubicBezTo>
                  <a:cubicBezTo>
                    <a:pt x="1" y="439"/>
                    <a:pt x="1" y="474"/>
                    <a:pt x="1" y="498"/>
                  </a:cubicBezTo>
                  <a:cubicBezTo>
                    <a:pt x="24" y="785"/>
                    <a:pt x="238" y="923"/>
                    <a:pt x="453" y="923"/>
                  </a:cubicBezTo>
                  <a:cubicBezTo>
                    <a:pt x="685" y="923"/>
                    <a:pt x="918" y="765"/>
                    <a:pt x="918" y="463"/>
                  </a:cubicBezTo>
                  <a:cubicBezTo>
                    <a:pt x="918" y="159"/>
                    <a:pt x="682" y="0"/>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3" name="Google Shape;9093;p8"/>
            <p:cNvSpPr/>
            <p:nvPr/>
          </p:nvSpPr>
          <p:spPr>
            <a:xfrm>
              <a:off x="3550125" y="1857500"/>
              <a:ext cx="27125" cy="23000"/>
            </a:xfrm>
            <a:custGeom>
              <a:rect b="b" l="l" r="r" t="t"/>
              <a:pathLst>
                <a:path extrusionOk="0" h="920" w="1085">
                  <a:moveTo>
                    <a:pt x="465" y="1"/>
                  </a:moveTo>
                  <a:cubicBezTo>
                    <a:pt x="215" y="1"/>
                    <a:pt x="13" y="203"/>
                    <a:pt x="13" y="453"/>
                  </a:cubicBezTo>
                  <a:lnTo>
                    <a:pt x="1" y="453"/>
                  </a:lnTo>
                  <a:cubicBezTo>
                    <a:pt x="1" y="736"/>
                    <a:pt x="225" y="920"/>
                    <a:pt x="463" y="920"/>
                  </a:cubicBezTo>
                  <a:cubicBezTo>
                    <a:pt x="575" y="920"/>
                    <a:pt x="691" y="878"/>
                    <a:pt x="787"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4" name="Google Shape;9094;p8"/>
            <p:cNvSpPr/>
            <p:nvPr/>
          </p:nvSpPr>
          <p:spPr>
            <a:xfrm>
              <a:off x="3550125" y="1788150"/>
              <a:ext cx="27125" cy="23300"/>
            </a:xfrm>
            <a:custGeom>
              <a:rect b="b" l="l" r="r" t="t"/>
              <a:pathLst>
                <a:path extrusionOk="0" h="932" w="1085">
                  <a:moveTo>
                    <a:pt x="465" y="0"/>
                  </a:moveTo>
                  <a:cubicBezTo>
                    <a:pt x="215" y="0"/>
                    <a:pt x="1" y="203"/>
                    <a:pt x="1" y="465"/>
                  </a:cubicBezTo>
                  <a:cubicBezTo>
                    <a:pt x="1" y="747"/>
                    <a:pt x="231" y="931"/>
                    <a:pt x="468" y="931"/>
                  </a:cubicBezTo>
                  <a:cubicBezTo>
                    <a:pt x="581" y="931"/>
                    <a:pt x="695" y="890"/>
                    <a:pt x="787" y="798"/>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5" name="Google Shape;9095;p8"/>
            <p:cNvSpPr/>
            <p:nvPr/>
          </p:nvSpPr>
          <p:spPr>
            <a:xfrm>
              <a:off x="3550125" y="1719100"/>
              <a:ext cx="27125" cy="23300"/>
            </a:xfrm>
            <a:custGeom>
              <a:rect b="b" l="l" r="r" t="t"/>
              <a:pathLst>
                <a:path extrusionOk="0" h="932" w="1085">
                  <a:moveTo>
                    <a:pt x="465" y="0"/>
                  </a:moveTo>
                  <a:cubicBezTo>
                    <a:pt x="203" y="0"/>
                    <a:pt x="1" y="203"/>
                    <a:pt x="1" y="464"/>
                  </a:cubicBezTo>
                  <a:cubicBezTo>
                    <a:pt x="1" y="747"/>
                    <a:pt x="231" y="931"/>
                    <a:pt x="468" y="931"/>
                  </a:cubicBezTo>
                  <a:cubicBezTo>
                    <a:pt x="581" y="931"/>
                    <a:pt x="695" y="890"/>
                    <a:pt x="787" y="798"/>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6" name="Google Shape;9096;p8"/>
            <p:cNvSpPr/>
            <p:nvPr/>
          </p:nvSpPr>
          <p:spPr>
            <a:xfrm>
              <a:off x="3549925" y="1650025"/>
              <a:ext cx="27325" cy="23250"/>
            </a:xfrm>
            <a:custGeom>
              <a:rect b="b" l="l" r="r" t="t"/>
              <a:pathLst>
                <a:path extrusionOk="0" h="930" w="1093">
                  <a:moveTo>
                    <a:pt x="473" y="1"/>
                  </a:moveTo>
                  <a:cubicBezTo>
                    <a:pt x="223" y="1"/>
                    <a:pt x="9" y="203"/>
                    <a:pt x="21" y="465"/>
                  </a:cubicBezTo>
                  <a:lnTo>
                    <a:pt x="9" y="465"/>
                  </a:lnTo>
                  <a:cubicBezTo>
                    <a:pt x="1" y="742"/>
                    <a:pt x="232" y="929"/>
                    <a:pt x="474" y="929"/>
                  </a:cubicBezTo>
                  <a:cubicBezTo>
                    <a:pt x="586" y="929"/>
                    <a:pt x="700" y="889"/>
                    <a:pt x="795" y="799"/>
                  </a:cubicBezTo>
                  <a:cubicBezTo>
                    <a:pt x="1092" y="501"/>
                    <a:pt x="890"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7" name="Google Shape;9097;p8"/>
            <p:cNvSpPr/>
            <p:nvPr/>
          </p:nvSpPr>
          <p:spPr>
            <a:xfrm>
              <a:off x="3550125" y="1579875"/>
              <a:ext cx="22950" cy="23225"/>
            </a:xfrm>
            <a:custGeom>
              <a:rect b="b" l="l" r="r" t="t"/>
              <a:pathLst>
                <a:path extrusionOk="0" h="929" w="918">
                  <a:moveTo>
                    <a:pt x="453" y="1"/>
                  </a:moveTo>
                  <a:cubicBezTo>
                    <a:pt x="238" y="1"/>
                    <a:pt x="24" y="139"/>
                    <a:pt x="1" y="426"/>
                  </a:cubicBezTo>
                  <a:cubicBezTo>
                    <a:pt x="1" y="449"/>
                    <a:pt x="1" y="485"/>
                    <a:pt x="1" y="509"/>
                  </a:cubicBezTo>
                  <a:cubicBezTo>
                    <a:pt x="24" y="793"/>
                    <a:pt x="233" y="928"/>
                    <a:pt x="447" y="928"/>
                  </a:cubicBezTo>
                  <a:cubicBezTo>
                    <a:pt x="680" y="928"/>
                    <a:pt x="918" y="766"/>
                    <a:pt x="918" y="461"/>
                  </a:cubicBezTo>
                  <a:cubicBezTo>
                    <a:pt x="918" y="159"/>
                    <a:pt x="685"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8" name="Google Shape;9098;p8"/>
            <p:cNvSpPr/>
            <p:nvPr/>
          </p:nvSpPr>
          <p:spPr>
            <a:xfrm>
              <a:off x="3549925" y="1511925"/>
              <a:ext cx="27325" cy="23225"/>
            </a:xfrm>
            <a:custGeom>
              <a:rect b="b" l="l" r="r" t="t"/>
              <a:pathLst>
                <a:path extrusionOk="0" h="929" w="1093">
                  <a:moveTo>
                    <a:pt x="473" y="0"/>
                  </a:moveTo>
                  <a:cubicBezTo>
                    <a:pt x="223" y="0"/>
                    <a:pt x="9" y="203"/>
                    <a:pt x="21" y="465"/>
                  </a:cubicBezTo>
                  <a:lnTo>
                    <a:pt x="9" y="465"/>
                  </a:lnTo>
                  <a:cubicBezTo>
                    <a:pt x="1" y="741"/>
                    <a:pt x="232" y="929"/>
                    <a:pt x="474" y="929"/>
                  </a:cubicBezTo>
                  <a:cubicBezTo>
                    <a:pt x="586" y="929"/>
                    <a:pt x="700" y="889"/>
                    <a:pt x="795" y="798"/>
                  </a:cubicBezTo>
                  <a:cubicBezTo>
                    <a:pt x="1092" y="500"/>
                    <a:pt x="890"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99" name="Google Shape;9099;p8"/>
            <p:cNvSpPr/>
            <p:nvPr/>
          </p:nvSpPr>
          <p:spPr>
            <a:xfrm>
              <a:off x="3550125" y="1442875"/>
              <a:ext cx="27125" cy="23125"/>
            </a:xfrm>
            <a:custGeom>
              <a:rect b="b" l="l" r="r" t="t"/>
              <a:pathLst>
                <a:path extrusionOk="0" h="925" w="1085">
                  <a:moveTo>
                    <a:pt x="465" y="0"/>
                  </a:moveTo>
                  <a:cubicBezTo>
                    <a:pt x="215" y="0"/>
                    <a:pt x="1" y="203"/>
                    <a:pt x="1" y="453"/>
                  </a:cubicBezTo>
                  <a:lnTo>
                    <a:pt x="1" y="465"/>
                  </a:lnTo>
                  <a:cubicBezTo>
                    <a:pt x="1" y="738"/>
                    <a:pt x="230" y="925"/>
                    <a:pt x="466" y="925"/>
                  </a:cubicBezTo>
                  <a:cubicBezTo>
                    <a:pt x="579" y="925"/>
                    <a:pt x="694" y="882"/>
                    <a:pt x="787" y="786"/>
                  </a:cubicBezTo>
                  <a:cubicBezTo>
                    <a:pt x="1084" y="500"/>
                    <a:pt x="870"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0" name="Google Shape;9100;p8"/>
            <p:cNvSpPr/>
            <p:nvPr/>
          </p:nvSpPr>
          <p:spPr>
            <a:xfrm>
              <a:off x="3549825" y="1383050"/>
              <a:ext cx="22950" cy="14000"/>
            </a:xfrm>
            <a:custGeom>
              <a:rect b="b" l="l" r="r" t="t"/>
              <a:pathLst>
                <a:path extrusionOk="0" h="560" w="918">
                  <a:moveTo>
                    <a:pt x="894" y="0"/>
                  </a:moveTo>
                  <a:lnTo>
                    <a:pt x="1" y="131"/>
                  </a:lnTo>
                  <a:cubicBezTo>
                    <a:pt x="1" y="369"/>
                    <a:pt x="203" y="560"/>
                    <a:pt x="441" y="560"/>
                  </a:cubicBezTo>
                  <a:cubicBezTo>
                    <a:pt x="692" y="560"/>
                    <a:pt x="906" y="369"/>
                    <a:pt x="906" y="119"/>
                  </a:cubicBezTo>
                  <a:lnTo>
                    <a:pt x="918" y="107"/>
                  </a:lnTo>
                  <a:cubicBezTo>
                    <a:pt x="918" y="71"/>
                    <a:pt x="906" y="36"/>
                    <a:pt x="89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1" name="Google Shape;9101;p8"/>
            <p:cNvSpPr/>
            <p:nvPr/>
          </p:nvSpPr>
          <p:spPr>
            <a:xfrm>
              <a:off x="3527500" y="2099800"/>
              <a:ext cx="14925" cy="21450"/>
            </a:xfrm>
            <a:custGeom>
              <a:rect b="b" l="l" r="r" t="t"/>
              <a:pathLst>
                <a:path extrusionOk="0" h="858" w="597">
                  <a:moveTo>
                    <a:pt x="1" y="0"/>
                  </a:moveTo>
                  <a:lnTo>
                    <a:pt x="84" y="453"/>
                  </a:lnTo>
                  <a:lnTo>
                    <a:pt x="168" y="857"/>
                  </a:lnTo>
                  <a:cubicBezTo>
                    <a:pt x="596" y="667"/>
                    <a:pt x="477" y="2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2" name="Google Shape;9102;p8"/>
            <p:cNvSpPr/>
            <p:nvPr/>
          </p:nvSpPr>
          <p:spPr>
            <a:xfrm>
              <a:off x="3515900" y="2030450"/>
              <a:ext cx="27825" cy="23000"/>
            </a:xfrm>
            <a:custGeom>
              <a:rect b="b" l="l" r="r" t="t"/>
              <a:pathLst>
                <a:path extrusionOk="0" h="920" w="1113">
                  <a:moveTo>
                    <a:pt x="429" y="0"/>
                  </a:moveTo>
                  <a:cubicBezTo>
                    <a:pt x="227" y="0"/>
                    <a:pt x="60" y="143"/>
                    <a:pt x="13" y="333"/>
                  </a:cubicBezTo>
                  <a:lnTo>
                    <a:pt x="1" y="345"/>
                  </a:lnTo>
                  <a:lnTo>
                    <a:pt x="24" y="452"/>
                  </a:lnTo>
                  <a:lnTo>
                    <a:pt x="72" y="726"/>
                  </a:lnTo>
                  <a:cubicBezTo>
                    <a:pt x="155" y="845"/>
                    <a:pt x="286" y="917"/>
                    <a:pt x="429" y="917"/>
                  </a:cubicBezTo>
                  <a:cubicBezTo>
                    <a:pt x="449" y="919"/>
                    <a:pt x="468" y="920"/>
                    <a:pt x="486" y="920"/>
                  </a:cubicBezTo>
                  <a:cubicBezTo>
                    <a:pt x="1053" y="920"/>
                    <a:pt x="1112" y="58"/>
                    <a:pt x="5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3" name="Google Shape;9103;p8"/>
            <p:cNvSpPr/>
            <p:nvPr/>
          </p:nvSpPr>
          <p:spPr>
            <a:xfrm>
              <a:off x="3515600" y="1959650"/>
              <a:ext cx="22950" cy="23125"/>
            </a:xfrm>
            <a:custGeom>
              <a:rect b="b" l="l" r="r" t="t"/>
              <a:pathLst>
                <a:path extrusionOk="0" h="925" w="918">
                  <a:moveTo>
                    <a:pt x="454" y="1"/>
                  </a:moveTo>
                  <a:cubicBezTo>
                    <a:pt x="241" y="1"/>
                    <a:pt x="29" y="135"/>
                    <a:pt x="1" y="415"/>
                  </a:cubicBezTo>
                  <a:cubicBezTo>
                    <a:pt x="1" y="451"/>
                    <a:pt x="1" y="475"/>
                    <a:pt x="1" y="510"/>
                  </a:cubicBezTo>
                  <a:cubicBezTo>
                    <a:pt x="29" y="790"/>
                    <a:pt x="241" y="925"/>
                    <a:pt x="454" y="925"/>
                  </a:cubicBezTo>
                  <a:cubicBezTo>
                    <a:pt x="685" y="925"/>
                    <a:pt x="918" y="766"/>
                    <a:pt x="918" y="463"/>
                  </a:cubicBezTo>
                  <a:cubicBezTo>
                    <a:pt x="918" y="159"/>
                    <a:pt x="68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4" name="Google Shape;9104;p8"/>
            <p:cNvSpPr/>
            <p:nvPr/>
          </p:nvSpPr>
          <p:spPr>
            <a:xfrm>
              <a:off x="3515600" y="1891725"/>
              <a:ext cx="27125" cy="23000"/>
            </a:xfrm>
            <a:custGeom>
              <a:rect b="b" l="l" r="r" t="t"/>
              <a:pathLst>
                <a:path extrusionOk="0" h="920" w="1085">
                  <a:moveTo>
                    <a:pt x="465" y="1"/>
                  </a:moveTo>
                  <a:cubicBezTo>
                    <a:pt x="215" y="1"/>
                    <a:pt x="13" y="203"/>
                    <a:pt x="13" y="453"/>
                  </a:cubicBezTo>
                  <a:cubicBezTo>
                    <a:pt x="9" y="457"/>
                    <a:pt x="6" y="459"/>
                    <a:pt x="5" y="462"/>
                  </a:cubicBezTo>
                  <a:lnTo>
                    <a:pt x="5" y="462"/>
                  </a:lnTo>
                  <a:lnTo>
                    <a:pt x="1" y="453"/>
                  </a:lnTo>
                  <a:lnTo>
                    <a:pt x="1" y="453"/>
                  </a:lnTo>
                  <a:cubicBezTo>
                    <a:pt x="1" y="736"/>
                    <a:pt x="225" y="920"/>
                    <a:pt x="463" y="920"/>
                  </a:cubicBezTo>
                  <a:cubicBezTo>
                    <a:pt x="575" y="920"/>
                    <a:pt x="691" y="878"/>
                    <a:pt x="787" y="787"/>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5" name="Google Shape;9105;p8"/>
            <p:cNvSpPr/>
            <p:nvPr/>
          </p:nvSpPr>
          <p:spPr>
            <a:xfrm>
              <a:off x="3515600" y="1822675"/>
              <a:ext cx="27125" cy="23000"/>
            </a:xfrm>
            <a:custGeom>
              <a:rect b="b" l="l" r="r" t="t"/>
              <a:pathLst>
                <a:path extrusionOk="0" h="920" w="1085">
                  <a:moveTo>
                    <a:pt x="465" y="1"/>
                  </a:moveTo>
                  <a:cubicBezTo>
                    <a:pt x="215" y="1"/>
                    <a:pt x="13" y="203"/>
                    <a:pt x="13" y="453"/>
                  </a:cubicBezTo>
                  <a:cubicBezTo>
                    <a:pt x="9" y="457"/>
                    <a:pt x="6" y="459"/>
                    <a:pt x="5" y="461"/>
                  </a:cubicBezTo>
                  <a:lnTo>
                    <a:pt x="5" y="461"/>
                  </a:lnTo>
                  <a:lnTo>
                    <a:pt x="1" y="453"/>
                  </a:lnTo>
                  <a:lnTo>
                    <a:pt x="1" y="453"/>
                  </a:lnTo>
                  <a:cubicBezTo>
                    <a:pt x="1" y="736"/>
                    <a:pt x="225" y="920"/>
                    <a:pt x="463" y="920"/>
                  </a:cubicBezTo>
                  <a:cubicBezTo>
                    <a:pt x="575" y="920"/>
                    <a:pt x="691" y="878"/>
                    <a:pt x="787" y="786"/>
                  </a:cubicBezTo>
                  <a:cubicBezTo>
                    <a:pt x="1084" y="501"/>
                    <a:pt x="882"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6" name="Google Shape;9106;p8"/>
            <p:cNvSpPr/>
            <p:nvPr/>
          </p:nvSpPr>
          <p:spPr>
            <a:xfrm>
              <a:off x="3515600" y="1752475"/>
              <a:ext cx="22950" cy="23100"/>
            </a:xfrm>
            <a:custGeom>
              <a:rect b="b" l="l" r="r" t="t"/>
              <a:pathLst>
                <a:path extrusionOk="0" h="924" w="918">
                  <a:moveTo>
                    <a:pt x="450" y="1"/>
                  </a:moveTo>
                  <a:cubicBezTo>
                    <a:pt x="235" y="1"/>
                    <a:pt x="24" y="136"/>
                    <a:pt x="1" y="415"/>
                  </a:cubicBezTo>
                  <a:cubicBezTo>
                    <a:pt x="1" y="451"/>
                    <a:pt x="1" y="475"/>
                    <a:pt x="1" y="499"/>
                  </a:cubicBezTo>
                  <a:cubicBezTo>
                    <a:pt x="24" y="786"/>
                    <a:pt x="238" y="923"/>
                    <a:pt x="453" y="923"/>
                  </a:cubicBezTo>
                  <a:cubicBezTo>
                    <a:pt x="685" y="923"/>
                    <a:pt x="918" y="765"/>
                    <a:pt x="918" y="463"/>
                  </a:cubicBezTo>
                  <a:cubicBezTo>
                    <a:pt x="918" y="159"/>
                    <a:pt x="682" y="1"/>
                    <a:pt x="4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7" name="Google Shape;9107;p8"/>
            <p:cNvSpPr/>
            <p:nvPr/>
          </p:nvSpPr>
          <p:spPr>
            <a:xfrm>
              <a:off x="3515600" y="1684575"/>
              <a:ext cx="27125" cy="23000"/>
            </a:xfrm>
            <a:custGeom>
              <a:rect b="b" l="l" r="r" t="t"/>
              <a:pathLst>
                <a:path extrusionOk="0" h="920" w="1085">
                  <a:moveTo>
                    <a:pt x="465" y="0"/>
                  </a:moveTo>
                  <a:cubicBezTo>
                    <a:pt x="215" y="0"/>
                    <a:pt x="13" y="202"/>
                    <a:pt x="13" y="452"/>
                  </a:cubicBezTo>
                  <a:cubicBezTo>
                    <a:pt x="10" y="455"/>
                    <a:pt x="8" y="457"/>
                    <a:pt x="7" y="458"/>
                  </a:cubicBezTo>
                  <a:lnTo>
                    <a:pt x="7" y="458"/>
                  </a:lnTo>
                  <a:lnTo>
                    <a:pt x="1" y="452"/>
                  </a:lnTo>
                  <a:lnTo>
                    <a:pt x="1" y="452"/>
                  </a:lnTo>
                  <a:cubicBezTo>
                    <a:pt x="1" y="735"/>
                    <a:pt x="225" y="919"/>
                    <a:pt x="463" y="919"/>
                  </a:cubicBezTo>
                  <a:cubicBezTo>
                    <a:pt x="575" y="919"/>
                    <a:pt x="691" y="878"/>
                    <a:pt x="787" y="786"/>
                  </a:cubicBezTo>
                  <a:cubicBezTo>
                    <a:pt x="1084" y="500"/>
                    <a:pt x="88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8" name="Google Shape;9108;p8"/>
            <p:cNvSpPr/>
            <p:nvPr/>
          </p:nvSpPr>
          <p:spPr>
            <a:xfrm>
              <a:off x="3515600" y="1615200"/>
              <a:ext cx="27125" cy="23300"/>
            </a:xfrm>
            <a:custGeom>
              <a:rect b="b" l="l" r="r" t="t"/>
              <a:pathLst>
                <a:path extrusionOk="0" h="932" w="1085">
                  <a:moveTo>
                    <a:pt x="465" y="1"/>
                  </a:moveTo>
                  <a:cubicBezTo>
                    <a:pt x="215" y="1"/>
                    <a:pt x="1" y="215"/>
                    <a:pt x="1" y="465"/>
                  </a:cubicBezTo>
                  <a:cubicBezTo>
                    <a:pt x="1" y="748"/>
                    <a:pt x="231" y="932"/>
                    <a:pt x="468" y="932"/>
                  </a:cubicBezTo>
                  <a:cubicBezTo>
                    <a:pt x="580" y="932"/>
                    <a:pt x="695" y="891"/>
                    <a:pt x="787" y="799"/>
                  </a:cubicBezTo>
                  <a:cubicBezTo>
                    <a:pt x="1084" y="501"/>
                    <a:pt x="870"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09" name="Google Shape;9109;p8"/>
            <p:cNvSpPr/>
            <p:nvPr/>
          </p:nvSpPr>
          <p:spPr>
            <a:xfrm>
              <a:off x="3515600" y="1545200"/>
              <a:ext cx="23250" cy="23200"/>
            </a:xfrm>
            <a:custGeom>
              <a:rect b="b" l="l" r="r" t="t"/>
              <a:pathLst>
                <a:path extrusionOk="0" h="928" w="930">
                  <a:moveTo>
                    <a:pt x="457" y="1"/>
                  </a:moveTo>
                  <a:cubicBezTo>
                    <a:pt x="242" y="1"/>
                    <a:pt x="29" y="135"/>
                    <a:pt x="1" y="420"/>
                  </a:cubicBezTo>
                  <a:cubicBezTo>
                    <a:pt x="1" y="443"/>
                    <a:pt x="1" y="479"/>
                    <a:pt x="1" y="503"/>
                  </a:cubicBezTo>
                  <a:cubicBezTo>
                    <a:pt x="29" y="790"/>
                    <a:pt x="247" y="928"/>
                    <a:pt x="464" y="928"/>
                  </a:cubicBezTo>
                  <a:cubicBezTo>
                    <a:pt x="697" y="928"/>
                    <a:pt x="929" y="769"/>
                    <a:pt x="929" y="467"/>
                  </a:cubicBezTo>
                  <a:cubicBezTo>
                    <a:pt x="929" y="162"/>
                    <a:pt x="692" y="1"/>
                    <a:pt x="4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0" name="Google Shape;9110;p8"/>
            <p:cNvSpPr/>
            <p:nvPr/>
          </p:nvSpPr>
          <p:spPr>
            <a:xfrm>
              <a:off x="3515600" y="1477375"/>
              <a:ext cx="27125" cy="22950"/>
            </a:xfrm>
            <a:custGeom>
              <a:rect b="b" l="l" r="r" t="t"/>
              <a:pathLst>
                <a:path extrusionOk="0" h="918" w="1085">
                  <a:moveTo>
                    <a:pt x="445" y="1"/>
                  </a:moveTo>
                  <a:cubicBezTo>
                    <a:pt x="204" y="1"/>
                    <a:pt x="13" y="210"/>
                    <a:pt x="13" y="454"/>
                  </a:cubicBezTo>
                  <a:cubicBezTo>
                    <a:pt x="8" y="454"/>
                    <a:pt x="6" y="455"/>
                    <a:pt x="4" y="457"/>
                  </a:cubicBezTo>
                  <a:lnTo>
                    <a:pt x="4" y="457"/>
                  </a:lnTo>
                  <a:lnTo>
                    <a:pt x="1" y="454"/>
                  </a:lnTo>
                  <a:lnTo>
                    <a:pt x="1" y="454"/>
                  </a:lnTo>
                  <a:cubicBezTo>
                    <a:pt x="1" y="730"/>
                    <a:pt x="229" y="918"/>
                    <a:pt x="468" y="918"/>
                  </a:cubicBezTo>
                  <a:cubicBezTo>
                    <a:pt x="579" y="918"/>
                    <a:pt x="692" y="878"/>
                    <a:pt x="787" y="787"/>
                  </a:cubicBezTo>
                  <a:cubicBezTo>
                    <a:pt x="1084" y="501"/>
                    <a:pt x="882" y="1"/>
                    <a:pt x="465" y="1"/>
                  </a:cubicBezTo>
                  <a:cubicBezTo>
                    <a:pt x="458" y="1"/>
                    <a:pt x="452" y="1"/>
                    <a:pt x="4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1" name="Google Shape;9111;p8"/>
            <p:cNvSpPr/>
            <p:nvPr/>
          </p:nvSpPr>
          <p:spPr>
            <a:xfrm>
              <a:off x="3515600" y="1406950"/>
              <a:ext cx="22950" cy="23075"/>
            </a:xfrm>
            <a:custGeom>
              <a:rect b="b" l="l" r="r" t="t"/>
              <a:pathLst>
                <a:path extrusionOk="0" h="923" w="918">
                  <a:moveTo>
                    <a:pt x="458" y="0"/>
                  </a:moveTo>
                  <a:cubicBezTo>
                    <a:pt x="244" y="0"/>
                    <a:pt x="29" y="138"/>
                    <a:pt x="1" y="425"/>
                  </a:cubicBezTo>
                  <a:cubicBezTo>
                    <a:pt x="1" y="449"/>
                    <a:pt x="1" y="485"/>
                    <a:pt x="1" y="508"/>
                  </a:cubicBezTo>
                  <a:cubicBezTo>
                    <a:pt x="29" y="788"/>
                    <a:pt x="241" y="923"/>
                    <a:pt x="454" y="923"/>
                  </a:cubicBezTo>
                  <a:cubicBezTo>
                    <a:pt x="685" y="923"/>
                    <a:pt x="918" y="764"/>
                    <a:pt x="918" y="461"/>
                  </a:cubicBezTo>
                  <a:cubicBezTo>
                    <a:pt x="918" y="159"/>
                    <a:pt x="688" y="0"/>
                    <a:pt x="4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2" name="Google Shape;9112;p8"/>
            <p:cNvSpPr/>
            <p:nvPr/>
          </p:nvSpPr>
          <p:spPr>
            <a:xfrm>
              <a:off x="3494775" y="1927150"/>
              <a:ext cx="9250" cy="20575"/>
            </a:xfrm>
            <a:custGeom>
              <a:rect b="b" l="l" r="r" t="t"/>
              <a:pathLst>
                <a:path extrusionOk="0" h="823" w="370">
                  <a:moveTo>
                    <a:pt x="0" y="1"/>
                  </a:moveTo>
                  <a:lnTo>
                    <a:pt x="155" y="822"/>
                  </a:lnTo>
                  <a:cubicBezTo>
                    <a:pt x="286" y="739"/>
                    <a:pt x="369" y="596"/>
                    <a:pt x="369" y="441"/>
                  </a:cubicBezTo>
                  <a:cubicBezTo>
                    <a:pt x="369" y="215"/>
                    <a:pt x="215" y="3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3" name="Google Shape;9113;p8"/>
            <p:cNvSpPr/>
            <p:nvPr/>
          </p:nvSpPr>
          <p:spPr>
            <a:xfrm>
              <a:off x="3481075" y="1788450"/>
              <a:ext cx="26825" cy="23000"/>
            </a:xfrm>
            <a:custGeom>
              <a:rect b="b" l="l" r="r" t="t"/>
              <a:pathLst>
                <a:path extrusionOk="0" h="920" w="1073">
                  <a:moveTo>
                    <a:pt x="453" y="0"/>
                  </a:moveTo>
                  <a:cubicBezTo>
                    <a:pt x="203" y="0"/>
                    <a:pt x="1" y="203"/>
                    <a:pt x="1" y="465"/>
                  </a:cubicBezTo>
                  <a:cubicBezTo>
                    <a:pt x="1" y="739"/>
                    <a:pt x="224" y="920"/>
                    <a:pt x="461" y="920"/>
                  </a:cubicBezTo>
                  <a:cubicBezTo>
                    <a:pt x="574" y="920"/>
                    <a:pt x="690" y="878"/>
                    <a:pt x="786" y="786"/>
                  </a:cubicBezTo>
                  <a:cubicBezTo>
                    <a:pt x="1072" y="500"/>
                    <a:pt x="870"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4" name="Google Shape;9114;p8"/>
            <p:cNvSpPr/>
            <p:nvPr/>
          </p:nvSpPr>
          <p:spPr>
            <a:xfrm>
              <a:off x="3481075" y="1719275"/>
              <a:ext cx="22950" cy="23000"/>
            </a:xfrm>
            <a:custGeom>
              <a:rect b="b" l="l" r="r" t="t"/>
              <a:pathLst>
                <a:path extrusionOk="0" h="920" w="918">
                  <a:moveTo>
                    <a:pt x="426" y="1"/>
                  </a:moveTo>
                  <a:cubicBezTo>
                    <a:pt x="208" y="1"/>
                    <a:pt x="1" y="140"/>
                    <a:pt x="1" y="457"/>
                  </a:cubicBezTo>
                  <a:lnTo>
                    <a:pt x="1" y="469"/>
                  </a:lnTo>
                  <a:cubicBezTo>
                    <a:pt x="1" y="781"/>
                    <a:pt x="208" y="920"/>
                    <a:pt x="426" y="920"/>
                  </a:cubicBezTo>
                  <a:cubicBezTo>
                    <a:pt x="665" y="920"/>
                    <a:pt x="917" y="751"/>
                    <a:pt x="917" y="457"/>
                  </a:cubicBezTo>
                  <a:cubicBezTo>
                    <a:pt x="917" y="170"/>
                    <a:pt x="665" y="1"/>
                    <a:pt x="4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5" name="Google Shape;9115;p8"/>
            <p:cNvSpPr/>
            <p:nvPr/>
          </p:nvSpPr>
          <p:spPr>
            <a:xfrm>
              <a:off x="3480875" y="1650325"/>
              <a:ext cx="27025" cy="23150"/>
            </a:xfrm>
            <a:custGeom>
              <a:rect b="b" l="l" r="r" t="t"/>
              <a:pathLst>
                <a:path extrusionOk="0" h="926" w="1081">
                  <a:moveTo>
                    <a:pt x="473" y="1"/>
                  </a:moveTo>
                  <a:cubicBezTo>
                    <a:pt x="211" y="1"/>
                    <a:pt x="9" y="203"/>
                    <a:pt x="9" y="453"/>
                  </a:cubicBezTo>
                  <a:cubicBezTo>
                    <a:pt x="1" y="736"/>
                    <a:pt x="228" y="925"/>
                    <a:pt x="468" y="925"/>
                  </a:cubicBezTo>
                  <a:cubicBezTo>
                    <a:pt x="582" y="925"/>
                    <a:pt x="699" y="882"/>
                    <a:pt x="794" y="787"/>
                  </a:cubicBezTo>
                  <a:cubicBezTo>
                    <a:pt x="1080" y="501"/>
                    <a:pt x="878" y="1"/>
                    <a:pt x="4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6" name="Google Shape;9116;p8"/>
            <p:cNvSpPr/>
            <p:nvPr/>
          </p:nvSpPr>
          <p:spPr>
            <a:xfrm>
              <a:off x="3481075" y="1581275"/>
              <a:ext cx="26825" cy="23025"/>
            </a:xfrm>
            <a:custGeom>
              <a:rect b="b" l="l" r="r" t="t"/>
              <a:pathLst>
                <a:path extrusionOk="0" h="921" w="1073">
                  <a:moveTo>
                    <a:pt x="453" y="1"/>
                  </a:moveTo>
                  <a:cubicBezTo>
                    <a:pt x="203" y="1"/>
                    <a:pt x="1" y="203"/>
                    <a:pt x="1" y="453"/>
                  </a:cubicBezTo>
                  <a:lnTo>
                    <a:pt x="1" y="465"/>
                  </a:lnTo>
                  <a:cubicBezTo>
                    <a:pt x="1" y="739"/>
                    <a:pt x="224" y="920"/>
                    <a:pt x="461" y="920"/>
                  </a:cubicBezTo>
                  <a:cubicBezTo>
                    <a:pt x="574" y="920"/>
                    <a:pt x="690" y="879"/>
                    <a:pt x="786" y="786"/>
                  </a:cubicBezTo>
                  <a:cubicBezTo>
                    <a:pt x="1072" y="489"/>
                    <a:pt x="870"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7" name="Google Shape;9117;p8"/>
            <p:cNvSpPr/>
            <p:nvPr/>
          </p:nvSpPr>
          <p:spPr>
            <a:xfrm>
              <a:off x="3480875" y="1512225"/>
              <a:ext cx="27025" cy="23000"/>
            </a:xfrm>
            <a:custGeom>
              <a:rect b="b" l="l" r="r" t="t"/>
              <a:pathLst>
                <a:path extrusionOk="0" h="920" w="1081">
                  <a:moveTo>
                    <a:pt x="473" y="0"/>
                  </a:moveTo>
                  <a:cubicBezTo>
                    <a:pt x="211" y="0"/>
                    <a:pt x="9" y="203"/>
                    <a:pt x="9" y="453"/>
                  </a:cubicBezTo>
                  <a:cubicBezTo>
                    <a:pt x="1" y="735"/>
                    <a:pt x="228" y="919"/>
                    <a:pt x="468" y="919"/>
                  </a:cubicBezTo>
                  <a:cubicBezTo>
                    <a:pt x="582" y="919"/>
                    <a:pt x="699" y="878"/>
                    <a:pt x="794" y="786"/>
                  </a:cubicBezTo>
                  <a:cubicBezTo>
                    <a:pt x="1080" y="500"/>
                    <a:pt x="878" y="0"/>
                    <a:pt x="47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8" name="Google Shape;9118;p8"/>
            <p:cNvSpPr/>
            <p:nvPr/>
          </p:nvSpPr>
          <p:spPr>
            <a:xfrm>
              <a:off x="3481075" y="1443150"/>
              <a:ext cx="26725" cy="23025"/>
            </a:xfrm>
            <a:custGeom>
              <a:rect b="b" l="l" r="r" t="t"/>
              <a:pathLst>
                <a:path extrusionOk="0" h="921" w="1069">
                  <a:moveTo>
                    <a:pt x="468" y="1"/>
                  </a:moveTo>
                  <a:cubicBezTo>
                    <a:pt x="463" y="1"/>
                    <a:pt x="458" y="1"/>
                    <a:pt x="453" y="1"/>
                  </a:cubicBezTo>
                  <a:cubicBezTo>
                    <a:pt x="203" y="1"/>
                    <a:pt x="1" y="203"/>
                    <a:pt x="1" y="454"/>
                  </a:cubicBezTo>
                  <a:cubicBezTo>
                    <a:pt x="1" y="736"/>
                    <a:pt x="225" y="920"/>
                    <a:pt x="463" y="920"/>
                  </a:cubicBezTo>
                  <a:cubicBezTo>
                    <a:pt x="575" y="920"/>
                    <a:pt x="691" y="879"/>
                    <a:pt x="786" y="787"/>
                  </a:cubicBezTo>
                  <a:cubicBezTo>
                    <a:pt x="1069" y="493"/>
                    <a:pt x="874" y="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19" name="Google Shape;9119;p8"/>
            <p:cNvSpPr/>
            <p:nvPr/>
          </p:nvSpPr>
          <p:spPr>
            <a:xfrm>
              <a:off x="3486150" y="1392575"/>
              <a:ext cx="15200" cy="4475"/>
            </a:xfrm>
            <a:custGeom>
              <a:rect b="b" l="l" r="r" t="t"/>
              <a:pathLst>
                <a:path extrusionOk="0" h="179" w="608">
                  <a:moveTo>
                    <a:pt x="607" y="0"/>
                  </a:moveTo>
                  <a:lnTo>
                    <a:pt x="0" y="83"/>
                  </a:lnTo>
                  <a:cubicBezTo>
                    <a:pt x="71" y="143"/>
                    <a:pt x="167" y="179"/>
                    <a:pt x="250" y="179"/>
                  </a:cubicBezTo>
                  <a:lnTo>
                    <a:pt x="250" y="167"/>
                  </a:lnTo>
                  <a:cubicBezTo>
                    <a:pt x="393" y="167"/>
                    <a:pt x="524" y="107"/>
                    <a:pt x="60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0" name="Google Shape;9120;p8"/>
            <p:cNvSpPr/>
            <p:nvPr/>
          </p:nvSpPr>
          <p:spPr>
            <a:xfrm>
              <a:off x="3482575" y="1857475"/>
              <a:ext cx="27100" cy="23000"/>
            </a:xfrm>
            <a:custGeom>
              <a:rect b="b" l="l" r="r" t="t"/>
              <a:pathLst>
                <a:path extrusionOk="0" h="920" w="1084">
                  <a:moveTo>
                    <a:pt x="390" y="1"/>
                  </a:moveTo>
                  <a:cubicBezTo>
                    <a:pt x="222" y="1"/>
                    <a:pt x="68" y="105"/>
                    <a:pt x="0" y="252"/>
                  </a:cubicBezTo>
                  <a:lnTo>
                    <a:pt x="12" y="252"/>
                  </a:lnTo>
                  <a:lnTo>
                    <a:pt x="119" y="799"/>
                  </a:lnTo>
                  <a:cubicBezTo>
                    <a:pt x="203" y="883"/>
                    <a:pt x="310" y="918"/>
                    <a:pt x="417" y="918"/>
                  </a:cubicBezTo>
                  <a:cubicBezTo>
                    <a:pt x="429" y="919"/>
                    <a:pt x="440" y="919"/>
                    <a:pt x="452" y="919"/>
                  </a:cubicBezTo>
                  <a:cubicBezTo>
                    <a:pt x="1015" y="919"/>
                    <a:pt x="1084" y="72"/>
                    <a:pt x="500" y="2"/>
                  </a:cubicBezTo>
                  <a:lnTo>
                    <a:pt x="417" y="2"/>
                  </a:lnTo>
                  <a:cubicBezTo>
                    <a:pt x="408" y="1"/>
                    <a:pt x="399" y="1"/>
                    <a:pt x="3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1" name="Google Shape;9121;p8"/>
            <p:cNvSpPr/>
            <p:nvPr/>
          </p:nvSpPr>
          <p:spPr>
            <a:xfrm>
              <a:off x="3462025" y="1754500"/>
              <a:ext cx="8950" cy="19675"/>
            </a:xfrm>
            <a:custGeom>
              <a:rect b="b" l="l" r="r" t="t"/>
              <a:pathLst>
                <a:path extrusionOk="0" h="787" w="358">
                  <a:moveTo>
                    <a:pt x="1" y="1"/>
                  </a:moveTo>
                  <a:lnTo>
                    <a:pt x="1" y="13"/>
                  </a:lnTo>
                  <a:cubicBezTo>
                    <a:pt x="1" y="13"/>
                    <a:pt x="2" y="13"/>
                    <a:pt x="3" y="14"/>
                  </a:cubicBezTo>
                  <a:lnTo>
                    <a:pt x="3" y="14"/>
                  </a:lnTo>
                  <a:lnTo>
                    <a:pt x="1" y="1"/>
                  </a:lnTo>
                  <a:close/>
                  <a:moveTo>
                    <a:pt x="3" y="14"/>
                  </a:moveTo>
                  <a:lnTo>
                    <a:pt x="84" y="442"/>
                  </a:lnTo>
                  <a:lnTo>
                    <a:pt x="143" y="787"/>
                  </a:lnTo>
                  <a:cubicBezTo>
                    <a:pt x="334" y="620"/>
                    <a:pt x="358" y="334"/>
                    <a:pt x="191" y="144"/>
                  </a:cubicBezTo>
                  <a:cubicBezTo>
                    <a:pt x="132" y="85"/>
                    <a:pt x="73" y="38"/>
                    <a:pt x="3" y="14"/>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2" name="Google Shape;9122;p8"/>
            <p:cNvSpPr/>
            <p:nvPr/>
          </p:nvSpPr>
          <p:spPr>
            <a:xfrm>
              <a:off x="3448925" y="1684825"/>
              <a:ext cx="23850" cy="22975"/>
            </a:xfrm>
            <a:custGeom>
              <a:rect b="b" l="l" r="r" t="t"/>
              <a:pathLst>
                <a:path extrusionOk="0" h="919" w="954">
                  <a:moveTo>
                    <a:pt x="348" y="1"/>
                  </a:moveTo>
                  <a:cubicBezTo>
                    <a:pt x="207" y="1"/>
                    <a:pt x="78" y="71"/>
                    <a:pt x="1" y="192"/>
                  </a:cubicBezTo>
                  <a:lnTo>
                    <a:pt x="13" y="192"/>
                  </a:lnTo>
                  <a:lnTo>
                    <a:pt x="72" y="454"/>
                  </a:lnTo>
                  <a:lnTo>
                    <a:pt x="144" y="835"/>
                  </a:lnTo>
                  <a:cubicBezTo>
                    <a:pt x="215" y="883"/>
                    <a:pt x="298" y="919"/>
                    <a:pt x="382" y="919"/>
                  </a:cubicBezTo>
                  <a:cubicBezTo>
                    <a:pt x="953" y="871"/>
                    <a:pt x="953" y="38"/>
                    <a:pt x="382" y="2"/>
                  </a:cubicBezTo>
                  <a:cubicBezTo>
                    <a:pt x="371" y="1"/>
                    <a:pt x="359"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3" name="Google Shape;9123;p8"/>
            <p:cNvSpPr/>
            <p:nvPr/>
          </p:nvSpPr>
          <p:spPr>
            <a:xfrm>
              <a:off x="3446550" y="1615500"/>
              <a:ext cx="27400" cy="23300"/>
            </a:xfrm>
            <a:custGeom>
              <a:rect b="b" l="l" r="r" t="t"/>
              <a:pathLst>
                <a:path extrusionOk="0" h="932" w="1096">
                  <a:moveTo>
                    <a:pt x="477" y="1"/>
                  </a:moveTo>
                  <a:cubicBezTo>
                    <a:pt x="215" y="1"/>
                    <a:pt x="0" y="191"/>
                    <a:pt x="0" y="453"/>
                  </a:cubicBezTo>
                  <a:cubicBezTo>
                    <a:pt x="0" y="465"/>
                    <a:pt x="0" y="465"/>
                    <a:pt x="0" y="477"/>
                  </a:cubicBezTo>
                  <a:lnTo>
                    <a:pt x="12" y="465"/>
                  </a:lnTo>
                  <a:cubicBezTo>
                    <a:pt x="12" y="748"/>
                    <a:pt x="242" y="932"/>
                    <a:pt x="483" y="932"/>
                  </a:cubicBezTo>
                  <a:cubicBezTo>
                    <a:pt x="598" y="932"/>
                    <a:pt x="714" y="890"/>
                    <a:pt x="810" y="798"/>
                  </a:cubicBezTo>
                  <a:cubicBezTo>
                    <a:pt x="1096" y="501"/>
                    <a:pt x="893"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4" name="Google Shape;9124;p8"/>
            <p:cNvSpPr/>
            <p:nvPr/>
          </p:nvSpPr>
          <p:spPr>
            <a:xfrm>
              <a:off x="3446550" y="1546450"/>
              <a:ext cx="27400" cy="23300"/>
            </a:xfrm>
            <a:custGeom>
              <a:rect b="b" l="l" r="r" t="t"/>
              <a:pathLst>
                <a:path extrusionOk="0" h="932" w="1096">
                  <a:moveTo>
                    <a:pt x="455" y="0"/>
                  </a:moveTo>
                  <a:cubicBezTo>
                    <a:pt x="214" y="0"/>
                    <a:pt x="12" y="187"/>
                    <a:pt x="0" y="441"/>
                  </a:cubicBezTo>
                  <a:cubicBezTo>
                    <a:pt x="0" y="441"/>
                    <a:pt x="0" y="453"/>
                    <a:pt x="0" y="465"/>
                  </a:cubicBezTo>
                  <a:lnTo>
                    <a:pt x="12" y="465"/>
                  </a:lnTo>
                  <a:cubicBezTo>
                    <a:pt x="12" y="748"/>
                    <a:pt x="242" y="932"/>
                    <a:pt x="483" y="932"/>
                  </a:cubicBezTo>
                  <a:cubicBezTo>
                    <a:pt x="598" y="932"/>
                    <a:pt x="714" y="890"/>
                    <a:pt x="810" y="798"/>
                  </a:cubicBezTo>
                  <a:cubicBezTo>
                    <a:pt x="1096" y="501"/>
                    <a:pt x="893" y="1"/>
                    <a:pt x="477" y="1"/>
                  </a:cubicBezTo>
                  <a:cubicBezTo>
                    <a:pt x="469" y="0"/>
                    <a:pt x="462"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5" name="Google Shape;9125;p8"/>
            <p:cNvSpPr/>
            <p:nvPr/>
          </p:nvSpPr>
          <p:spPr>
            <a:xfrm>
              <a:off x="3446200" y="1478300"/>
              <a:ext cx="23900" cy="23200"/>
            </a:xfrm>
            <a:custGeom>
              <a:rect b="b" l="l" r="r" t="t"/>
              <a:pathLst>
                <a:path extrusionOk="0" h="928" w="956">
                  <a:moveTo>
                    <a:pt x="489" y="0"/>
                  </a:moveTo>
                  <a:cubicBezTo>
                    <a:pt x="270" y="0"/>
                    <a:pt x="50" y="143"/>
                    <a:pt x="26" y="429"/>
                  </a:cubicBezTo>
                  <a:cubicBezTo>
                    <a:pt x="1" y="753"/>
                    <a:pt x="251" y="928"/>
                    <a:pt x="496" y="928"/>
                  </a:cubicBezTo>
                  <a:cubicBezTo>
                    <a:pt x="710" y="928"/>
                    <a:pt x="921" y="795"/>
                    <a:pt x="943" y="512"/>
                  </a:cubicBezTo>
                  <a:cubicBezTo>
                    <a:pt x="955" y="488"/>
                    <a:pt x="955" y="452"/>
                    <a:pt x="943" y="429"/>
                  </a:cubicBezTo>
                  <a:cubicBezTo>
                    <a:pt x="925" y="143"/>
                    <a:pt x="708" y="0"/>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6" name="Google Shape;9126;p8"/>
            <p:cNvSpPr/>
            <p:nvPr/>
          </p:nvSpPr>
          <p:spPr>
            <a:xfrm>
              <a:off x="3446550" y="1408325"/>
              <a:ext cx="27400" cy="23225"/>
            </a:xfrm>
            <a:custGeom>
              <a:rect b="b" l="l" r="r" t="t"/>
              <a:pathLst>
                <a:path extrusionOk="0" h="929" w="1096">
                  <a:moveTo>
                    <a:pt x="455" y="1"/>
                  </a:moveTo>
                  <a:cubicBezTo>
                    <a:pt x="214" y="1"/>
                    <a:pt x="12" y="187"/>
                    <a:pt x="0" y="442"/>
                  </a:cubicBezTo>
                  <a:cubicBezTo>
                    <a:pt x="0" y="442"/>
                    <a:pt x="0" y="453"/>
                    <a:pt x="0" y="465"/>
                  </a:cubicBezTo>
                  <a:lnTo>
                    <a:pt x="12" y="465"/>
                  </a:lnTo>
                  <a:cubicBezTo>
                    <a:pt x="12" y="745"/>
                    <a:pt x="238" y="928"/>
                    <a:pt x="476" y="928"/>
                  </a:cubicBezTo>
                  <a:cubicBezTo>
                    <a:pt x="593" y="928"/>
                    <a:pt x="712" y="885"/>
                    <a:pt x="810" y="787"/>
                  </a:cubicBezTo>
                  <a:cubicBezTo>
                    <a:pt x="1096" y="501"/>
                    <a:pt x="893" y="1"/>
                    <a:pt x="477" y="1"/>
                  </a:cubicBezTo>
                  <a:cubicBezTo>
                    <a:pt x="469" y="1"/>
                    <a:pt x="462" y="1"/>
                    <a:pt x="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7" name="Google Shape;9127;p8"/>
            <p:cNvSpPr/>
            <p:nvPr/>
          </p:nvSpPr>
          <p:spPr>
            <a:xfrm>
              <a:off x="3428400" y="1582475"/>
              <a:ext cx="6875" cy="18175"/>
            </a:xfrm>
            <a:custGeom>
              <a:rect b="b" l="l" r="r" t="t"/>
              <a:pathLst>
                <a:path extrusionOk="0" h="727" w="275">
                  <a:moveTo>
                    <a:pt x="0" y="0"/>
                  </a:moveTo>
                  <a:lnTo>
                    <a:pt x="143" y="726"/>
                  </a:lnTo>
                  <a:cubicBezTo>
                    <a:pt x="226" y="643"/>
                    <a:pt x="262" y="524"/>
                    <a:pt x="274" y="417"/>
                  </a:cubicBezTo>
                  <a:cubicBezTo>
                    <a:pt x="262" y="238"/>
                    <a:pt x="167" y="7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8" name="Google Shape;9128;p8"/>
            <p:cNvSpPr/>
            <p:nvPr/>
          </p:nvSpPr>
          <p:spPr>
            <a:xfrm>
              <a:off x="3412025" y="1443150"/>
              <a:ext cx="27025" cy="23025"/>
            </a:xfrm>
            <a:custGeom>
              <a:rect b="b" l="l" r="r" t="t"/>
              <a:pathLst>
                <a:path extrusionOk="0" h="921" w="1081">
                  <a:moveTo>
                    <a:pt x="444" y="1"/>
                  </a:moveTo>
                  <a:cubicBezTo>
                    <a:pt x="203" y="1"/>
                    <a:pt x="0" y="199"/>
                    <a:pt x="0" y="454"/>
                  </a:cubicBezTo>
                  <a:cubicBezTo>
                    <a:pt x="0" y="736"/>
                    <a:pt x="230" y="920"/>
                    <a:pt x="471" y="920"/>
                  </a:cubicBezTo>
                  <a:cubicBezTo>
                    <a:pt x="586" y="920"/>
                    <a:pt x="702" y="879"/>
                    <a:pt x="798" y="787"/>
                  </a:cubicBezTo>
                  <a:cubicBezTo>
                    <a:pt x="1080" y="493"/>
                    <a:pt x="886" y="1"/>
                    <a:pt x="479" y="1"/>
                  </a:cubicBezTo>
                  <a:cubicBezTo>
                    <a:pt x="474" y="1"/>
                    <a:pt x="470" y="1"/>
                    <a:pt x="465" y="1"/>
                  </a:cubicBezTo>
                  <a:cubicBezTo>
                    <a:pt x="458" y="1"/>
                    <a:pt x="451" y="1"/>
                    <a:pt x="4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9" name="Google Shape;9129;p8"/>
            <p:cNvSpPr/>
            <p:nvPr/>
          </p:nvSpPr>
          <p:spPr>
            <a:xfrm>
              <a:off x="3415600" y="1512225"/>
              <a:ext cx="22350" cy="23525"/>
            </a:xfrm>
            <a:custGeom>
              <a:rect b="b" l="l" r="r" t="t"/>
              <a:pathLst>
                <a:path extrusionOk="0" h="941" w="894">
                  <a:moveTo>
                    <a:pt x="322" y="0"/>
                  </a:moveTo>
                  <a:cubicBezTo>
                    <a:pt x="203" y="0"/>
                    <a:pt x="84" y="48"/>
                    <a:pt x="0" y="131"/>
                  </a:cubicBezTo>
                  <a:lnTo>
                    <a:pt x="155" y="905"/>
                  </a:lnTo>
                  <a:cubicBezTo>
                    <a:pt x="203" y="929"/>
                    <a:pt x="274" y="941"/>
                    <a:pt x="334" y="941"/>
                  </a:cubicBezTo>
                  <a:cubicBezTo>
                    <a:pt x="893" y="893"/>
                    <a:pt x="893" y="60"/>
                    <a:pt x="334" y="12"/>
                  </a:cubicBezTo>
                  <a:lnTo>
                    <a:pt x="32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30" name="Google Shape;9130;p8"/>
            <p:cNvSpPr/>
            <p:nvPr/>
          </p:nvSpPr>
          <p:spPr>
            <a:xfrm>
              <a:off x="3395350" y="1410725"/>
              <a:ext cx="5375" cy="16100"/>
            </a:xfrm>
            <a:custGeom>
              <a:rect b="b" l="l" r="r" t="t"/>
              <a:pathLst>
                <a:path extrusionOk="0" h="644" w="215">
                  <a:moveTo>
                    <a:pt x="1" y="0"/>
                  </a:moveTo>
                  <a:lnTo>
                    <a:pt x="72" y="381"/>
                  </a:lnTo>
                  <a:lnTo>
                    <a:pt x="120" y="643"/>
                  </a:lnTo>
                  <a:cubicBezTo>
                    <a:pt x="179" y="560"/>
                    <a:pt x="203" y="477"/>
                    <a:pt x="215" y="381"/>
                  </a:cubicBezTo>
                  <a:cubicBezTo>
                    <a:pt x="215" y="227"/>
                    <a:pt x="132" y="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9131" name="Google Shape;9131;p8"/>
          <p:cNvGrpSpPr/>
          <p:nvPr/>
        </p:nvGrpSpPr>
        <p:grpSpPr>
          <a:xfrm>
            <a:off x="-1629625" y="1587362"/>
            <a:ext cx="1246293" cy="921172"/>
            <a:chOff x="167924" y="792642"/>
            <a:chExt cx="4357980" cy="3486335"/>
          </a:xfrm>
        </p:grpSpPr>
        <p:sp>
          <p:nvSpPr>
            <p:cNvPr id="9132" name="Google Shape;9132;p8"/>
            <p:cNvSpPr/>
            <p:nvPr/>
          </p:nvSpPr>
          <p:spPr>
            <a:xfrm>
              <a:off x="167924" y="4133731"/>
              <a:ext cx="4357980" cy="9871"/>
            </a:xfrm>
            <a:custGeom>
              <a:rect b="b" l="l" r="r" t="t"/>
              <a:pathLst>
                <a:path extrusionOk="0" h="382" w="168653">
                  <a:moveTo>
                    <a:pt x="84333" y="0"/>
                  </a:moveTo>
                  <a:lnTo>
                    <a:pt x="42161" y="60"/>
                  </a:lnTo>
                  <a:lnTo>
                    <a:pt x="21087" y="96"/>
                  </a:lnTo>
                  <a:lnTo>
                    <a:pt x="1" y="191"/>
                  </a:lnTo>
                  <a:lnTo>
                    <a:pt x="21087" y="286"/>
                  </a:lnTo>
                  <a:lnTo>
                    <a:pt x="42161" y="322"/>
                  </a:lnTo>
                  <a:lnTo>
                    <a:pt x="84333" y="381"/>
                  </a:lnTo>
                  <a:lnTo>
                    <a:pt x="126493" y="322"/>
                  </a:lnTo>
                  <a:lnTo>
                    <a:pt x="147579" y="286"/>
                  </a:lnTo>
                  <a:lnTo>
                    <a:pt x="168653" y="191"/>
                  </a:lnTo>
                  <a:lnTo>
                    <a:pt x="147579" y="96"/>
                  </a:lnTo>
                  <a:lnTo>
                    <a:pt x="126493" y="60"/>
                  </a:lnTo>
                  <a:lnTo>
                    <a:pt x="8433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3" name="Google Shape;9133;p8"/>
            <p:cNvSpPr/>
            <p:nvPr/>
          </p:nvSpPr>
          <p:spPr>
            <a:xfrm>
              <a:off x="948755" y="2030077"/>
              <a:ext cx="1020522" cy="1064062"/>
            </a:xfrm>
            <a:custGeom>
              <a:rect b="b" l="l" r="r" t="t"/>
              <a:pathLst>
                <a:path extrusionOk="0" h="41179" w="39494">
                  <a:moveTo>
                    <a:pt x="19922" y="0"/>
                  </a:moveTo>
                  <a:cubicBezTo>
                    <a:pt x="17381" y="0"/>
                    <a:pt x="15312" y="830"/>
                    <a:pt x="15312" y="830"/>
                  </a:cubicBezTo>
                  <a:cubicBezTo>
                    <a:pt x="14443" y="949"/>
                    <a:pt x="10633" y="544"/>
                    <a:pt x="8133" y="4033"/>
                  </a:cubicBezTo>
                  <a:cubicBezTo>
                    <a:pt x="5763" y="7319"/>
                    <a:pt x="5025" y="17273"/>
                    <a:pt x="4525" y="19451"/>
                  </a:cubicBezTo>
                  <a:cubicBezTo>
                    <a:pt x="4037" y="21630"/>
                    <a:pt x="1191" y="21975"/>
                    <a:pt x="548" y="24500"/>
                  </a:cubicBezTo>
                  <a:cubicBezTo>
                    <a:pt x="1" y="26678"/>
                    <a:pt x="1584" y="27452"/>
                    <a:pt x="1751" y="29036"/>
                  </a:cubicBezTo>
                  <a:cubicBezTo>
                    <a:pt x="1894" y="30274"/>
                    <a:pt x="667" y="32120"/>
                    <a:pt x="1810" y="33941"/>
                  </a:cubicBezTo>
                  <a:cubicBezTo>
                    <a:pt x="2846" y="35596"/>
                    <a:pt x="4644" y="35227"/>
                    <a:pt x="5739" y="35727"/>
                  </a:cubicBezTo>
                  <a:cubicBezTo>
                    <a:pt x="6823" y="36227"/>
                    <a:pt x="7525" y="38739"/>
                    <a:pt x="9538" y="39406"/>
                  </a:cubicBezTo>
                  <a:cubicBezTo>
                    <a:pt x="9843" y="39505"/>
                    <a:pt x="10141" y="39547"/>
                    <a:pt x="10432" y="39547"/>
                  </a:cubicBezTo>
                  <a:cubicBezTo>
                    <a:pt x="12074" y="39547"/>
                    <a:pt x="13473" y="38216"/>
                    <a:pt x="14383" y="38216"/>
                  </a:cubicBezTo>
                  <a:cubicBezTo>
                    <a:pt x="15393" y="38216"/>
                    <a:pt x="16619" y="41179"/>
                    <a:pt x="19742" y="41179"/>
                  </a:cubicBezTo>
                  <a:cubicBezTo>
                    <a:pt x="19896" y="41179"/>
                    <a:pt x="20054" y="41172"/>
                    <a:pt x="20217" y="41156"/>
                  </a:cubicBezTo>
                  <a:cubicBezTo>
                    <a:pt x="23694" y="40835"/>
                    <a:pt x="24670" y="37882"/>
                    <a:pt x="26099" y="37287"/>
                  </a:cubicBezTo>
                  <a:cubicBezTo>
                    <a:pt x="27528" y="36692"/>
                    <a:pt x="31147" y="37668"/>
                    <a:pt x="32779" y="35846"/>
                  </a:cubicBezTo>
                  <a:cubicBezTo>
                    <a:pt x="34410" y="34025"/>
                    <a:pt x="34672" y="31643"/>
                    <a:pt x="35398" y="30750"/>
                  </a:cubicBezTo>
                  <a:cubicBezTo>
                    <a:pt x="36136" y="29857"/>
                    <a:pt x="37684" y="29976"/>
                    <a:pt x="38589" y="27940"/>
                  </a:cubicBezTo>
                  <a:cubicBezTo>
                    <a:pt x="39494" y="25893"/>
                    <a:pt x="37577" y="24607"/>
                    <a:pt x="37303" y="22833"/>
                  </a:cubicBezTo>
                  <a:cubicBezTo>
                    <a:pt x="37101" y="21606"/>
                    <a:pt x="38196" y="20451"/>
                    <a:pt x="37398" y="18582"/>
                  </a:cubicBezTo>
                  <a:cubicBezTo>
                    <a:pt x="36315" y="15999"/>
                    <a:pt x="33160" y="16582"/>
                    <a:pt x="31909" y="13939"/>
                  </a:cubicBezTo>
                  <a:cubicBezTo>
                    <a:pt x="30945" y="11855"/>
                    <a:pt x="28897" y="2806"/>
                    <a:pt x="23396" y="616"/>
                  </a:cubicBezTo>
                  <a:cubicBezTo>
                    <a:pt x="22237" y="159"/>
                    <a:pt x="21034" y="0"/>
                    <a:pt x="199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4" name="Google Shape;9134;p8"/>
            <p:cNvSpPr/>
            <p:nvPr/>
          </p:nvSpPr>
          <p:spPr>
            <a:xfrm>
              <a:off x="934000" y="2519149"/>
              <a:ext cx="188606" cy="433206"/>
            </a:xfrm>
            <a:custGeom>
              <a:rect b="b" l="l" r="r" t="t"/>
              <a:pathLst>
                <a:path extrusionOk="0" h="16765" w="7299">
                  <a:moveTo>
                    <a:pt x="5203" y="0"/>
                  </a:moveTo>
                  <a:lnTo>
                    <a:pt x="5203" y="0"/>
                  </a:lnTo>
                  <a:cubicBezTo>
                    <a:pt x="4941" y="417"/>
                    <a:pt x="4584" y="774"/>
                    <a:pt x="4179" y="1048"/>
                  </a:cubicBezTo>
                  <a:lnTo>
                    <a:pt x="2977" y="1941"/>
                  </a:lnTo>
                  <a:cubicBezTo>
                    <a:pt x="2143" y="2525"/>
                    <a:pt x="1405" y="3239"/>
                    <a:pt x="798" y="4049"/>
                  </a:cubicBezTo>
                  <a:cubicBezTo>
                    <a:pt x="155" y="4942"/>
                    <a:pt x="0" y="6096"/>
                    <a:pt x="369" y="7132"/>
                  </a:cubicBezTo>
                  <a:cubicBezTo>
                    <a:pt x="715" y="8168"/>
                    <a:pt x="1619" y="8871"/>
                    <a:pt x="1929" y="9656"/>
                  </a:cubicBezTo>
                  <a:cubicBezTo>
                    <a:pt x="2024" y="10085"/>
                    <a:pt x="1988" y="10537"/>
                    <a:pt x="1822" y="10942"/>
                  </a:cubicBezTo>
                  <a:cubicBezTo>
                    <a:pt x="1667" y="11407"/>
                    <a:pt x="1500" y="11883"/>
                    <a:pt x="1369" y="12383"/>
                  </a:cubicBezTo>
                  <a:cubicBezTo>
                    <a:pt x="1107" y="13347"/>
                    <a:pt x="1012" y="14526"/>
                    <a:pt x="1607" y="15455"/>
                  </a:cubicBezTo>
                  <a:cubicBezTo>
                    <a:pt x="1881" y="15919"/>
                    <a:pt x="2298" y="16288"/>
                    <a:pt x="2798" y="16491"/>
                  </a:cubicBezTo>
                  <a:cubicBezTo>
                    <a:pt x="3232" y="16649"/>
                    <a:pt x="3693" y="16733"/>
                    <a:pt x="4158" y="16733"/>
                  </a:cubicBezTo>
                  <a:cubicBezTo>
                    <a:pt x="4217" y="16733"/>
                    <a:pt x="4275" y="16731"/>
                    <a:pt x="4334" y="16729"/>
                  </a:cubicBezTo>
                  <a:cubicBezTo>
                    <a:pt x="4846" y="16717"/>
                    <a:pt x="5346" y="16657"/>
                    <a:pt x="5834" y="16610"/>
                  </a:cubicBezTo>
                  <a:cubicBezTo>
                    <a:pt x="5987" y="16584"/>
                    <a:pt x="6143" y="16570"/>
                    <a:pt x="6298" y="16570"/>
                  </a:cubicBezTo>
                  <a:cubicBezTo>
                    <a:pt x="6639" y="16570"/>
                    <a:pt x="6980" y="16634"/>
                    <a:pt x="7299" y="16764"/>
                  </a:cubicBezTo>
                  <a:cubicBezTo>
                    <a:pt x="6912" y="16551"/>
                    <a:pt x="6490" y="16433"/>
                    <a:pt x="6056" y="16433"/>
                  </a:cubicBezTo>
                  <a:cubicBezTo>
                    <a:pt x="5983" y="16433"/>
                    <a:pt x="5908" y="16436"/>
                    <a:pt x="5834" y="16443"/>
                  </a:cubicBezTo>
                  <a:cubicBezTo>
                    <a:pt x="5509" y="16443"/>
                    <a:pt x="5178" y="16459"/>
                    <a:pt x="4846" y="16459"/>
                  </a:cubicBezTo>
                  <a:cubicBezTo>
                    <a:pt x="4679" y="16459"/>
                    <a:pt x="4513" y="16455"/>
                    <a:pt x="4346" y="16443"/>
                  </a:cubicBezTo>
                  <a:cubicBezTo>
                    <a:pt x="3870" y="16443"/>
                    <a:pt x="3405" y="16336"/>
                    <a:pt x="2965" y="16157"/>
                  </a:cubicBezTo>
                  <a:cubicBezTo>
                    <a:pt x="2548" y="15967"/>
                    <a:pt x="2203" y="15633"/>
                    <a:pt x="2000" y="15229"/>
                  </a:cubicBezTo>
                  <a:cubicBezTo>
                    <a:pt x="1596" y="14371"/>
                    <a:pt x="1560" y="13395"/>
                    <a:pt x="1881" y="12502"/>
                  </a:cubicBezTo>
                  <a:cubicBezTo>
                    <a:pt x="2012" y="12038"/>
                    <a:pt x="2191" y="11573"/>
                    <a:pt x="2346" y="11097"/>
                  </a:cubicBezTo>
                  <a:cubicBezTo>
                    <a:pt x="2560" y="10573"/>
                    <a:pt x="2608" y="10002"/>
                    <a:pt x="2477" y="9454"/>
                  </a:cubicBezTo>
                  <a:cubicBezTo>
                    <a:pt x="2250" y="8978"/>
                    <a:pt x="1953" y="8537"/>
                    <a:pt x="1596" y="8144"/>
                  </a:cubicBezTo>
                  <a:cubicBezTo>
                    <a:pt x="1286" y="7787"/>
                    <a:pt x="1036" y="7382"/>
                    <a:pt x="845" y="6954"/>
                  </a:cubicBezTo>
                  <a:cubicBezTo>
                    <a:pt x="524" y="6073"/>
                    <a:pt x="643" y="5096"/>
                    <a:pt x="1155" y="4299"/>
                  </a:cubicBezTo>
                  <a:cubicBezTo>
                    <a:pt x="1703" y="3489"/>
                    <a:pt x="2369" y="2775"/>
                    <a:pt x="3143" y="2167"/>
                  </a:cubicBezTo>
                  <a:lnTo>
                    <a:pt x="4298" y="1179"/>
                  </a:lnTo>
                  <a:cubicBezTo>
                    <a:pt x="4679" y="870"/>
                    <a:pt x="4989" y="465"/>
                    <a:pt x="52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5" name="Google Shape;9135;p8"/>
            <p:cNvSpPr/>
            <p:nvPr/>
          </p:nvSpPr>
          <p:spPr>
            <a:xfrm>
              <a:off x="1685296" y="2177029"/>
              <a:ext cx="258761" cy="443361"/>
            </a:xfrm>
            <a:custGeom>
              <a:rect b="b" l="l" r="r" t="t"/>
              <a:pathLst>
                <a:path extrusionOk="0" h="17158" w="10014">
                  <a:moveTo>
                    <a:pt x="0" y="1"/>
                  </a:moveTo>
                  <a:cubicBezTo>
                    <a:pt x="381" y="810"/>
                    <a:pt x="703" y="1644"/>
                    <a:pt x="988" y="2489"/>
                  </a:cubicBezTo>
                  <a:lnTo>
                    <a:pt x="1929" y="5013"/>
                  </a:lnTo>
                  <a:cubicBezTo>
                    <a:pt x="2250" y="5847"/>
                    <a:pt x="2620" y="6668"/>
                    <a:pt x="3048" y="7466"/>
                  </a:cubicBezTo>
                  <a:cubicBezTo>
                    <a:pt x="3263" y="7883"/>
                    <a:pt x="3513" y="8264"/>
                    <a:pt x="3810" y="8621"/>
                  </a:cubicBezTo>
                  <a:cubicBezTo>
                    <a:pt x="3989" y="8811"/>
                    <a:pt x="4179" y="8978"/>
                    <a:pt x="4406" y="9097"/>
                  </a:cubicBezTo>
                  <a:cubicBezTo>
                    <a:pt x="4620" y="9204"/>
                    <a:pt x="4822" y="9300"/>
                    <a:pt x="5037" y="9395"/>
                  </a:cubicBezTo>
                  <a:cubicBezTo>
                    <a:pt x="5858" y="9692"/>
                    <a:pt x="6680" y="10038"/>
                    <a:pt x="7465" y="10431"/>
                  </a:cubicBezTo>
                  <a:cubicBezTo>
                    <a:pt x="8239" y="10812"/>
                    <a:pt x="8882" y="11395"/>
                    <a:pt x="9335" y="12133"/>
                  </a:cubicBezTo>
                  <a:cubicBezTo>
                    <a:pt x="9537" y="12490"/>
                    <a:pt x="9644" y="12895"/>
                    <a:pt x="9656" y="13312"/>
                  </a:cubicBezTo>
                  <a:cubicBezTo>
                    <a:pt x="9632" y="13741"/>
                    <a:pt x="9525" y="14157"/>
                    <a:pt x="9359" y="14550"/>
                  </a:cubicBezTo>
                  <a:cubicBezTo>
                    <a:pt x="9037" y="15360"/>
                    <a:pt x="8680" y="16253"/>
                    <a:pt x="8799" y="17158"/>
                  </a:cubicBezTo>
                  <a:cubicBezTo>
                    <a:pt x="8870" y="16277"/>
                    <a:pt x="9156" y="15419"/>
                    <a:pt x="9609" y="14657"/>
                  </a:cubicBezTo>
                  <a:cubicBezTo>
                    <a:pt x="9823" y="14241"/>
                    <a:pt x="9954" y="13788"/>
                    <a:pt x="10001" y="13312"/>
                  </a:cubicBezTo>
                  <a:cubicBezTo>
                    <a:pt x="10013" y="12836"/>
                    <a:pt x="9918" y="12359"/>
                    <a:pt x="9704" y="11931"/>
                  </a:cubicBezTo>
                  <a:cubicBezTo>
                    <a:pt x="9251" y="11085"/>
                    <a:pt x="8561" y="10407"/>
                    <a:pt x="7715" y="9978"/>
                  </a:cubicBezTo>
                  <a:cubicBezTo>
                    <a:pt x="6918" y="9561"/>
                    <a:pt x="6096" y="9192"/>
                    <a:pt x="5263" y="8859"/>
                  </a:cubicBezTo>
                  <a:cubicBezTo>
                    <a:pt x="5048" y="8776"/>
                    <a:pt x="4846" y="8692"/>
                    <a:pt x="4667" y="8597"/>
                  </a:cubicBezTo>
                  <a:cubicBezTo>
                    <a:pt x="4572" y="8549"/>
                    <a:pt x="4501" y="8502"/>
                    <a:pt x="4417" y="8442"/>
                  </a:cubicBezTo>
                  <a:cubicBezTo>
                    <a:pt x="4346" y="8395"/>
                    <a:pt x="4275" y="8323"/>
                    <a:pt x="4215" y="8252"/>
                  </a:cubicBezTo>
                  <a:cubicBezTo>
                    <a:pt x="3941" y="7930"/>
                    <a:pt x="3691" y="7573"/>
                    <a:pt x="3489" y="7204"/>
                  </a:cubicBezTo>
                  <a:cubicBezTo>
                    <a:pt x="3072" y="6442"/>
                    <a:pt x="2715" y="5632"/>
                    <a:pt x="2334" y="4823"/>
                  </a:cubicBezTo>
                  <a:cubicBezTo>
                    <a:pt x="1572" y="3215"/>
                    <a:pt x="977" y="154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6" name="Google Shape;9136;p8"/>
            <p:cNvSpPr/>
            <p:nvPr/>
          </p:nvSpPr>
          <p:spPr>
            <a:xfrm>
              <a:off x="1612686" y="2808970"/>
              <a:ext cx="272611" cy="200544"/>
            </a:xfrm>
            <a:custGeom>
              <a:rect b="b" l="l" r="r" t="t"/>
              <a:pathLst>
                <a:path extrusionOk="0" h="7761" w="10550">
                  <a:moveTo>
                    <a:pt x="10549" y="0"/>
                  </a:moveTo>
                  <a:cubicBezTo>
                    <a:pt x="10323" y="238"/>
                    <a:pt x="10156" y="512"/>
                    <a:pt x="10073" y="834"/>
                  </a:cubicBezTo>
                  <a:cubicBezTo>
                    <a:pt x="9954" y="1131"/>
                    <a:pt x="9859" y="1441"/>
                    <a:pt x="9752" y="1738"/>
                  </a:cubicBezTo>
                  <a:cubicBezTo>
                    <a:pt x="9573" y="2358"/>
                    <a:pt x="9394" y="2965"/>
                    <a:pt x="9192" y="3560"/>
                  </a:cubicBezTo>
                  <a:cubicBezTo>
                    <a:pt x="9001" y="4155"/>
                    <a:pt x="8763" y="4739"/>
                    <a:pt x="8478" y="5287"/>
                  </a:cubicBezTo>
                  <a:cubicBezTo>
                    <a:pt x="8228" y="5834"/>
                    <a:pt x="7847" y="6299"/>
                    <a:pt x="7370" y="6656"/>
                  </a:cubicBezTo>
                  <a:cubicBezTo>
                    <a:pt x="6694" y="7115"/>
                    <a:pt x="5843" y="7252"/>
                    <a:pt x="4971" y="7252"/>
                  </a:cubicBezTo>
                  <a:cubicBezTo>
                    <a:pt x="4600" y="7252"/>
                    <a:pt x="4225" y="7227"/>
                    <a:pt x="3858" y="7192"/>
                  </a:cubicBezTo>
                  <a:cubicBezTo>
                    <a:pt x="3215" y="7132"/>
                    <a:pt x="2572" y="7037"/>
                    <a:pt x="1929" y="6989"/>
                  </a:cubicBezTo>
                  <a:cubicBezTo>
                    <a:pt x="1796" y="6975"/>
                    <a:pt x="1663" y="6967"/>
                    <a:pt x="1530" y="6967"/>
                  </a:cubicBezTo>
                  <a:cubicBezTo>
                    <a:pt x="1006" y="6967"/>
                    <a:pt x="484" y="7078"/>
                    <a:pt x="0" y="7287"/>
                  </a:cubicBezTo>
                  <a:cubicBezTo>
                    <a:pt x="328" y="7205"/>
                    <a:pt x="663" y="7163"/>
                    <a:pt x="998" y="7163"/>
                  </a:cubicBezTo>
                  <a:cubicBezTo>
                    <a:pt x="1294" y="7163"/>
                    <a:pt x="1590" y="7196"/>
                    <a:pt x="1882" y="7263"/>
                  </a:cubicBezTo>
                  <a:cubicBezTo>
                    <a:pt x="2501" y="7358"/>
                    <a:pt x="3120" y="7513"/>
                    <a:pt x="3763" y="7620"/>
                  </a:cubicBezTo>
                  <a:cubicBezTo>
                    <a:pt x="4236" y="7701"/>
                    <a:pt x="4736" y="7760"/>
                    <a:pt x="5241" y="7760"/>
                  </a:cubicBezTo>
                  <a:cubicBezTo>
                    <a:pt x="6071" y="7760"/>
                    <a:pt x="6913" y="7601"/>
                    <a:pt x="7668" y="7120"/>
                  </a:cubicBezTo>
                  <a:cubicBezTo>
                    <a:pt x="8204" y="6703"/>
                    <a:pt x="8644" y="6156"/>
                    <a:pt x="8930" y="5537"/>
                  </a:cubicBezTo>
                  <a:cubicBezTo>
                    <a:pt x="9204" y="4941"/>
                    <a:pt x="9430" y="4322"/>
                    <a:pt x="9573" y="3679"/>
                  </a:cubicBezTo>
                  <a:cubicBezTo>
                    <a:pt x="9740" y="3060"/>
                    <a:pt x="9859" y="2417"/>
                    <a:pt x="10002" y="1810"/>
                  </a:cubicBezTo>
                  <a:cubicBezTo>
                    <a:pt x="10133" y="1191"/>
                    <a:pt x="10168" y="524"/>
                    <a:pt x="105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7" name="Google Shape;9137;p8"/>
            <p:cNvSpPr/>
            <p:nvPr/>
          </p:nvSpPr>
          <p:spPr>
            <a:xfrm>
              <a:off x="1482995" y="2882278"/>
              <a:ext cx="1239360" cy="1224450"/>
            </a:xfrm>
            <a:custGeom>
              <a:rect b="b" l="l" r="r" t="t"/>
              <a:pathLst>
                <a:path extrusionOk="0" h="47386" w="47963">
                  <a:moveTo>
                    <a:pt x="2151" y="1"/>
                  </a:moveTo>
                  <a:cubicBezTo>
                    <a:pt x="564" y="1"/>
                    <a:pt x="1" y="2439"/>
                    <a:pt x="1388" y="8200"/>
                  </a:cubicBezTo>
                  <a:cubicBezTo>
                    <a:pt x="4472" y="21083"/>
                    <a:pt x="11008" y="37263"/>
                    <a:pt x="15723" y="40454"/>
                  </a:cubicBezTo>
                  <a:cubicBezTo>
                    <a:pt x="19521" y="43038"/>
                    <a:pt x="39250" y="47276"/>
                    <a:pt x="40345" y="47384"/>
                  </a:cubicBezTo>
                  <a:cubicBezTo>
                    <a:pt x="40359" y="47385"/>
                    <a:pt x="40374" y="47385"/>
                    <a:pt x="40388" y="47385"/>
                  </a:cubicBezTo>
                  <a:cubicBezTo>
                    <a:pt x="43111" y="47385"/>
                    <a:pt x="47962" y="28330"/>
                    <a:pt x="45155" y="27619"/>
                  </a:cubicBezTo>
                  <a:cubicBezTo>
                    <a:pt x="41595" y="26714"/>
                    <a:pt x="24760" y="26583"/>
                    <a:pt x="23784" y="25607"/>
                  </a:cubicBezTo>
                  <a:cubicBezTo>
                    <a:pt x="22807" y="24643"/>
                    <a:pt x="15021" y="14237"/>
                    <a:pt x="7877" y="4783"/>
                  </a:cubicBezTo>
                  <a:cubicBezTo>
                    <a:pt x="5607" y="1778"/>
                    <a:pt x="3506" y="1"/>
                    <a:pt x="215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8" name="Google Shape;9138;p8"/>
            <p:cNvSpPr/>
            <p:nvPr/>
          </p:nvSpPr>
          <p:spPr>
            <a:xfrm>
              <a:off x="2468582" y="3593909"/>
              <a:ext cx="952227" cy="592587"/>
            </a:xfrm>
            <a:custGeom>
              <a:rect b="b" l="l" r="r" t="t"/>
              <a:pathLst>
                <a:path extrusionOk="0" h="22933" w="36851">
                  <a:moveTo>
                    <a:pt x="11055" y="0"/>
                  </a:moveTo>
                  <a:cubicBezTo>
                    <a:pt x="7279" y="0"/>
                    <a:pt x="4703" y="270"/>
                    <a:pt x="4703" y="270"/>
                  </a:cubicBezTo>
                  <a:cubicBezTo>
                    <a:pt x="1096" y="3318"/>
                    <a:pt x="1" y="18820"/>
                    <a:pt x="1" y="18832"/>
                  </a:cubicBezTo>
                  <a:cubicBezTo>
                    <a:pt x="334" y="18986"/>
                    <a:pt x="4965" y="21189"/>
                    <a:pt x="7811" y="21951"/>
                  </a:cubicBezTo>
                  <a:cubicBezTo>
                    <a:pt x="9075" y="22283"/>
                    <a:pt x="11758" y="22933"/>
                    <a:pt x="13911" y="22933"/>
                  </a:cubicBezTo>
                  <a:cubicBezTo>
                    <a:pt x="15389" y="22933"/>
                    <a:pt x="16618" y="22627"/>
                    <a:pt x="16967" y="21701"/>
                  </a:cubicBezTo>
                  <a:cubicBezTo>
                    <a:pt x="17550" y="20153"/>
                    <a:pt x="14026" y="18855"/>
                    <a:pt x="11550" y="17891"/>
                  </a:cubicBezTo>
                  <a:cubicBezTo>
                    <a:pt x="10252" y="17379"/>
                    <a:pt x="8633" y="16069"/>
                    <a:pt x="8990" y="15224"/>
                  </a:cubicBezTo>
                  <a:cubicBezTo>
                    <a:pt x="9183" y="14774"/>
                    <a:pt x="9634" y="14593"/>
                    <a:pt x="10230" y="14593"/>
                  </a:cubicBezTo>
                  <a:cubicBezTo>
                    <a:pt x="11575" y="14593"/>
                    <a:pt x="13658" y="15517"/>
                    <a:pt x="15193" y="16367"/>
                  </a:cubicBezTo>
                  <a:cubicBezTo>
                    <a:pt x="18641" y="18269"/>
                    <a:pt x="23033" y="21425"/>
                    <a:pt x="25934" y="21425"/>
                  </a:cubicBezTo>
                  <a:cubicBezTo>
                    <a:pt x="26630" y="21425"/>
                    <a:pt x="27240" y="21244"/>
                    <a:pt x="27730" y="20820"/>
                  </a:cubicBezTo>
                  <a:cubicBezTo>
                    <a:pt x="28683" y="19986"/>
                    <a:pt x="27528" y="18534"/>
                    <a:pt x="25825" y="17129"/>
                  </a:cubicBezTo>
                  <a:lnTo>
                    <a:pt x="25825" y="17129"/>
                  </a:lnTo>
                  <a:cubicBezTo>
                    <a:pt x="27958" y="18390"/>
                    <a:pt x="30185" y="19471"/>
                    <a:pt x="31583" y="19471"/>
                  </a:cubicBezTo>
                  <a:cubicBezTo>
                    <a:pt x="31980" y="19471"/>
                    <a:pt x="32310" y="19384"/>
                    <a:pt x="32552" y="19189"/>
                  </a:cubicBezTo>
                  <a:cubicBezTo>
                    <a:pt x="33183" y="18689"/>
                    <a:pt x="33207" y="18034"/>
                    <a:pt x="32826" y="17260"/>
                  </a:cubicBezTo>
                  <a:lnTo>
                    <a:pt x="32826" y="17260"/>
                  </a:lnTo>
                  <a:cubicBezTo>
                    <a:pt x="33123" y="17349"/>
                    <a:pt x="33407" y="17397"/>
                    <a:pt x="33674" y="17397"/>
                  </a:cubicBezTo>
                  <a:cubicBezTo>
                    <a:pt x="34155" y="17397"/>
                    <a:pt x="34576" y="17239"/>
                    <a:pt x="34898" y="16879"/>
                  </a:cubicBezTo>
                  <a:cubicBezTo>
                    <a:pt x="35755" y="15938"/>
                    <a:pt x="35279" y="14605"/>
                    <a:pt x="34302" y="13248"/>
                  </a:cubicBezTo>
                  <a:cubicBezTo>
                    <a:pt x="34624" y="13188"/>
                    <a:pt x="34910" y="12986"/>
                    <a:pt x="35064" y="12700"/>
                  </a:cubicBezTo>
                  <a:cubicBezTo>
                    <a:pt x="36850" y="9842"/>
                    <a:pt x="27409" y="1925"/>
                    <a:pt x="24194" y="1258"/>
                  </a:cubicBezTo>
                  <a:cubicBezTo>
                    <a:pt x="19524" y="255"/>
                    <a:pt x="14723" y="0"/>
                    <a:pt x="1105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9" name="Google Shape;9139;p8"/>
            <p:cNvSpPr/>
            <p:nvPr/>
          </p:nvSpPr>
          <p:spPr>
            <a:xfrm>
              <a:off x="2821167" y="3848226"/>
              <a:ext cx="323180" cy="194394"/>
            </a:xfrm>
            <a:custGeom>
              <a:rect b="b" l="l" r="r" t="t"/>
              <a:pathLst>
                <a:path extrusionOk="0" h="7523" w="12507">
                  <a:moveTo>
                    <a:pt x="24" y="0"/>
                  </a:moveTo>
                  <a:cubicBezTo>
                    <a:pt x="0" y="0"/>
                    <a:pt x="0" y="36"/>
                    <a:pt x="24" y="48"/>
                  </a:cubicBezTo>
                  <a:cubicBezTo>
                    <a:pt x="2310" y="429"/>
                    <a:pt x="4477" y="1334"/>
                    <a:pt x="6358" y="2691"/>
                  </a:cubicBezTo>
                  <a:cubicBezTo>
                    <a:pt x="7394" y="3417"/>
                    <a:pt x="11430" y="6656"/>
                    <a:pt x="12394" y="7513"/>
                  </a:cubicBezTo>
                  <a:cubicBezTo>
                    <a:pt x="12406" y="7520"/>
                    <a:pt x="12417" y="7523"/>
                    <a:pt x="12427" y="7523"/>
                  </a:cubicBezTo>
                  <a:cubicBezTo>
                    <a:pt x="12473" y="7523"/>
                    <a:pt x="12507" y="7469"/>
                    <a:pt x="12478" y="7430"/>
                  </a:cubicBezTo>
                  <a:cubicBezTo>
                    <a:pt x="10418" y="5620"/>
                    <a:pt x="8799" y="3822"/>
                    <a:pt x="6370" y="2286"/>
                  </a:cubicBezTo>
                  <a:cubicBezTo>
                    <a:pt x="4441" y="1084"/>
                    <a:pt x="2274" y="298"/>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0" name="Google Shape;9140;p8"/>
            <p:cNvSpPr/>
            <p:nvPr/>
          </p:nvSpPr>
          <p:spPr>
            <a:xfrm>
              <a:off x="2863932" y="3743781"/>
              <a:ext cx="451708" cy="293128"/>
            </a:xfrm>
            <a:custGeom>
              <a:rect b="b" l="l" r="r" t="t"/>
              <a:pathLst>
                <a:path extrusionOk="0" h="11344" w="17481">
                  <a:moveTo>
                    <a:pt x="21" y="1"/>
                  </a:moveTo>
                  <a:cubicBezTo>
                    <a:pt x="1" y="1"/>
                    <a:pt x="4" y="44"/>
                    <a:pt x="24" y="54"/>
                  </a:cubicBezTo>
                  <a:cubicBezTo>
                    <a:pt x="1488" y="447"/>
                    <a:pt x="2953" y="852"/>
                    <a:pt x="4393" y="1352"/>
                  </a:cubicBezTo>
                  <a:cubicBezTo>
                    <a:pt x="6882" y="2245"/>
                    <a:pt x="9180" y="3626"/>
                    <a:pt x="11144" y="5412"/>
                  </a:cubicBezTo>
                  <a:cubicBezTo>
                    <a:pt x="13276" y="7317"/>
                    <a:pt x="15347" y="9293"/>
                    <a:pt x="17371" y="11329"/>
                  </a:cubicBezTo>
                  <a:cubicBezTo>
                    <a:pt x="17381" y="11339"/>
                    <a:pt x="17392" y="11343"/>
                    <a:pt x="17403" y="11343"/>
                  </a:cubicBezTo>
                  <a:cubicBezTo>
                    <a:pt x="17444" y="11343"/>
                    <a:pt x="17480" y="11283"/>
                    <a:pt x="17443" y="11246"/>
                  </a:cubicBezTo>
                  <a:cubicBezTo>
                    <a:pt x="16300" y="10007"/>
                    <a:pt x="15145" y="8805"/>
                    <a:pt x="13954" y="7614"/>
                  </a:cubicBezTo>
                  <a:cubicBezTo>
                    <a:pt x="11978" y="5650"/>
                    <a:pt x="9954" y="3602"/>
                    <a:pt x="7406" y="2376"/>
                  </a:cubicBezTo>
                  <a:cubicBezTo>
                    <a:pt x="5084" y="1256"/>
                    <a:pt x="2524" y="625"/>
                    <a:pt x="36" y="6"/>
                  </a:cubicBezTo>
                  <a:cubicBezTo>
                    <a:pt x="30" y="2"/>
                    <a:pt x="25"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1" name="Google Shape;9141;p8"/>
            <p:cNvSpPr/>
            <p:nvPr/>
          </p:nvSpPr>
          <p:spPr>
            <a:xfrm>
              <a:off x="2930987" y="3651946"/>
              <a:ext cx="426540" cy="284394"/>
            </a:xfrm>
            <a:custGeom>
              <a:rect b="b" l="l" r="r" t="t"/>
              <a:pathLst>
                <a:path extrusionOk="0" h="11006" w="16507">
                  <a:moveTo>
                    <a:pt x="13" y="0"/>
                  </a:moveTo>
                  <a:cubicBezTo>
                    <a:pt x="1" y="0"/>
                    <a:pt x="13" y="24"/>
                    <a:pt x="13" y="24"/>
                  </a:cubicBezTo>
                  <a:cubicBezTo>
                    <a:pt x="1608" y="322"/>
                    <a:pt x="3191" y="738"/>
                    <a:pt x="4727" y="1298"/>
                  </a:cubicBezTo>
                  <a:cubicBezTo>
                    <a:pt x="6239" y="1941"/>
                    <a:pt x="7644" y="2810"/>
                    <a:pt x="8895" y="3882"/>
                  </a:cubicBezTo>
                  <a:cubicBezTo>
                    <a:pt x="11538" y="6084"/>
                    <a:pt x="14050" y="8466"/>
                    <a:pt x="16396" y="10990"/>
                  </a:cubicBezTo>
                  <a:cubicBezTo>
                    <a:pt x="16404" y="11001"/>
                    <a:pt x="16415" y="11005"/>
                    <a:pt x="16426" y="11005"/>
                  </a:cubicBezTo>
                  <a:cubicBezTo>
                    <a:pt x="16464" y="11005"/>
                    <a:pt x="16506" y="10955"/>
                    <a:pt x="16479" y="10918"/>
                  </a:cubicBezTo>
                  <a:cubicBezTo>
                    <a:pt x="15455" y="9763"/>
                    <a:pt x="14407" y="8620"/>
                    <a:pt x="13324" y="7525"/>
                  </a:cubicBezTo>
                  <a:cubicBezTo>
                    <a:pt x="12347" y="6525"/>
                    <a:pt x="9561" y="3703"/>
                    <a:pt x="6704" y="2060"/>
                  </a:cubicBezTo>
                  <a:cubicBezTo>
                    <a:pt x="4537" y="822"/>
                    <a:pt x="2429" y="441"/>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2" name="Google Shape;9142;p8"/>
            <p:cNvSpPr/>
            <p:nvPr/>
          </p:nvSpPr>
          <p:spPr>
            <a:xfrm>
              <a:off x="1471497" y="2826076"/>
              <a:ext cx="1128791" cy="1342746"/>
            </a:xfrm>
            <a:custGeom>
              <a:rect b="b" l="l" r="r" t="t"/>
              <a:pathLst>
                <a:path extrusionOk="0" h="51964" w="43684">
                  <a:moveTo>
                    <a:pt x="1886" y="0"/>
                  </a:moveTo>
                  <a:cubicBezTo>
                    <a:pt x="456" y="0"/>
                    <a:pt x="1" y="2451"/>
                    <a:pt x="571" y="8006"/>
                  </a:cubicBezTo>
                  <a:cubicBezTo>
                    <a:pt x="1678" y="18781"/>
                    <a:pt x="9000" y="36759"/>
                    <a:pt x="14370" y="42355"/>
                  </a:cubicBezTo>
                  <a:cubicBezTo>
                    <a:pt x="19752" y="47939"/>
                    <a:pt x="43683" y="51964"/>
                    <a:pt x="43683" y="51964"/>
                  </a:cubicBezTo>
                  <a:lnTo>
                    <a:pt x="40254" y="28627"/>
                  </a:lnTo>
                  <a:cubicBezTo>
                    <a:pt x="40254" y="28627"/>
                    <a:pt x="25907" y="27508"/>
                    <a:pt x="24717" y="26818"/>
                  </a:cubicBezTo>
                  <a:cubicBezTo>
                    <a:pt x="23538" y="26115"/>
                    <a:pt x="14715" y="13828"/>
                    <a:pt x="8477" y="5982"/>
                  </a:cubicBezTo>
                  <a:cubicBezTo>
                    <a:pt x="5444" y="2176"/>
                    <a:pt x="3233" y="0"/>
                    <a:pt x="18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3" name="Google Shape;9143;p8"/>
            <p:cNvSpPr/>
            <p:nvPr/>
          </p:nvSpPr>
          <p:spPr>
            <a:xfrm>
              <a:off x="1513616" y="2975715"/>
              <a:ext cx="1039592" cy="1117111"/>
            </a:xfrm>
            <a:custGeom>
              <a:rect b="b" l="l" r="r" t="t"/>
              <a:pathLst>
                <a:path extrusionOk="0" h="43232" w="40232">
                  <a:moveTo>
                    <a:pt x="1667" y="0"/>
                  </a:moveTo>
                  <a:cubicBezTo>
                    <a:pt x="1620" y="131"/>
                    <a:pt x="1584" y="274"/>
                    <a:pt x="1572" y="429"/>
                  </a:cubicBezTo>
                  <a:lnTo>
                    <a:pt x="1572" y="417"/>
                  </a:lnTo>
                  <a:cubicBezTo>
                    <a:pt x="1572" y="548"/>
                    <a:pt x="1536" y="679"/>
                    <a:pt x="1465" y="798"/>
                  </a:cubicBezTo>
                  <a:cubicBezTo>
                    <a:pt x="1346" y="1000"/>
                    <a:pt x="1132" y="1131"/>
                    <a:pt x="893" y="1131"/>
                  </a:cubicBezTo>
                  <a:cubicBezTo>
                    <a:pt x="536" y="1131"/>
                    <a:pt x="215" y="1346"/>
                    <a:pt x="84" y="1667"/>
                  </a:cubicBezTo>
                  <a:cubicBezTo>
                    <a:pt x="1" y="1977"/>
                    <a:pt x="12" y="2286"/>
                    <a:pt x="108" y="2584"/>
                  </a:cubicBezTo>
                  <a:cubicBezTo>
                    <a:pt x="155" y="2429"/>
                    <a:pt x="167" y="2298"/>
                    <a:pt x="203" y="2155"/>
                  </a:cubicBezTo>
                  <a:cubicBezTo>
                    <a:pt x="203" y="2024"/>
                    <a:pt x="239" y="1893"/>
                    <a:pt x="310" y="1786"/>
                  </a:cubicBezTo>
                  <a:cubicBezTo>
                    <a:pt x="435" y="1593"/>
                    <a:pt x="647" y="1476"/>
                    <a:pt x="873" y="1476"/>
                  </a:cubicBezTo>
                  <a:cubicBezTo>
                    <a:pt x="884" y="1476"/>
                    <a:pt x="894" y="1476"/>
                    <a:pt x="905" y="1477"/>
                  </a:cubicBezTo>
                  <a:cubicBezTo>
                    <a:pt x="1263" y="1477"/>
                    <a:pt x="1584" y="1250"/>
                    <a:pt x="1715" y="905"/>
                  </a:cubicBezTo>
                  <a:cubicBezTo>
                    <a:pt x="1775" y="608"/>
                    <a:pt x="1763" y="286"/>
                    <a:pt x="1667" y="0"/>
                  </a:cubicBezTo>
                  <a:close/>
                  <a:moveTo>
                    <a:pt x="8005" y="5741"/>
                  </a:moveTo>
                  <a:cubicBezTo>
                    <a:pt x="7882" y="5741"/>
                    <a:pt x="7759" y="5767"/>
                    <a:pt x="7644" y="5822"/>
                  </a:cubicBezTo>
                  <a:cubicBezTo>
                    <a:pt x="7382" y="5989"/>
                    <a:pt x="7168" y="6215"/>
                    <a:pt x="7037" y="6501"/>
                  </a:cubicBezTo>
                  <a:cubicBezTo>
                    <a:pt x="7168" y="6430"/>
                    <a:pt x="7287" y="6346"/>
                    <a:pt x="7406" y="6251"/>
                  </a:cubicBezTo>
                  <a:cubicBezTo>
                    <a:pt x="7501" y="6156"/>
                    <a:pt x="7609" y="6096"/>
                    <a:pt x="7740" y="6073"/>
                  </a:cubicBezTo>
                  <a:cubicBezTo>
                    <a:pt x="7799" y="6054"/>
                    <a:pt x="7859" y="6045"/>
                    <a:pt x="7918" y="6045"/>
                  </a:cubicBezTo>
                  <a:cubicBezTo>
                    <a:pt x="8085" y="6045"/>
                    <a:pt x="8247" y="6116"/>
                    <a:pt x="8371" y="6239"/>
                  </a:cubicBezTo>
                  <a:cubicBezTo>
                    <a:pt x="8546" y="6407"/>
                    <a:pt x="8770" y="6494"/>
                    <a:pt x="8998" y="6494"/>
                  </a:cubicBezTo>
                  <a:cubicBezTo>
                    <a:pt x="9111" y="6494"/>
                    <a:pt x="9225" y="6473"/>
                    <a:pt x="9335" y="6430"/>
                  </a:cubicBezTo>
                  <a:cubicBezTo>
                    <a:pt x="9668" y="6287"/>
                    <a:pt x="9787" y="6001"/>
                    <a:pt x="9954" y="5763"/>
                  </a:cubicBezTo>
                  <a:lnTo>
                    <a:pt x="9954" y="5763"/>
                  </a:lnTo>
                  <a:cubicBezTo>
                    <a:pt x="9823" y="5834"/>
                    <a:pt x="9716" y="5930"/>
                    <a:pt x="9597" y="6013"/>
                  </a:cubicBezTo>
                  <a:cubicBezTo>
                    <a:pt x="9502" y="6096"/>
                    <a:pt x="9383" y="6156"/>
                    <a:pt x="9252" y="6180"/>
                  </a:cubicBezTo>
                  <a:cubicBezTo>
                    <a:pt x="9202" y="6193"/>
                    <a:pt x="9152" y="6199"/>
                    <a:pt x="9101" y="6199"/>
                  </a:cubicBezTo>
                  <a:cubicBezTo>
                    <a:pt x="8921" y="6199"/>
                    <a:pt x="8742" y="6119"/>
                    <a:pt x="8621" y="5989"/>
                  </a:cubicBezTo>
                  <a:cubicBezTo>
                    <a:pt x="8452" y="5828"/>
                    <a:pt x="8229" y="5741"/>
                    <a:pt x="8005" y="5741"/>
                  </a:cubicBezTo>
                  <a:close/>
                  <a:moveTo>
                    <a:pt x="548" y="10359"/>
                  </a:moveTo>
                  <a:lnTo>
                    <a:pt x="548" y="10406"/>
                  </a:lnTo>
                  <a:lnTo>
                    <a:pt x="655" y="10383"/>
                  </a:lnTo>
                  <a:lnTo>
                    <a:pt x="548" y="10359"/>
                  </a:lnTo>
                  <a:close/>
                  <a:moveTo>
                    <a:pt x="8692" y="13228"/>
                  </a:moveTo>
                  <a:cubicBezTo>
                    <a:pt x="8668" y="13347"/>
                    <a:pt x="8644" y="13502"/>
                    <a:pt x="8621" y="13645"/>
                  </a:cubicBezTo>
                  <a:lnTo>
                    <a:pt x="8609" y="13645"/>
                  </a:lnTo>
                  <a:cubicBezTo>
                    <a:pt x="8597" y="13776"/>
                    <a:pt x="8561" y="13907"/>
                    <a:pt x="8490" y="14026"/>
                  </a:cubicBezTo>
                  <a:cubicBezTo>
                    <a:pt x="8371" y="14228"/>
                    <a:pt x="8156" y="14359"/>
                    <a:pt x="7918" y="14359"/>
                  </a:cubicBezTo>
                  <a:cubicBezTo>
                    <a:pt x="7561" y="14359"/>
                    <a:pt x="7240" y="14574"/>
                    <a:pt x="7109" y="14895"/>
                  </a:cubicBezTo>
                  <a:cubicBezTo>
                    <a:pt x="7025" y="15193"/>
                    <a:pt x="7037" y="15514"/>
                    <a:pt x="7144" y="15812"/>
                  </a:cubicBezTo>
                  <a:cubicBezTo>
                    <a:pt x="7180" y="15657"/>
                    <a:pt x="7192" y="15526"/>
                    <a:pt x="7216" y="15371"/>
                  </a:cubicBezTo>
                  <a:cubicBezTo>
                    <a:pt x="7228" y="15252"/>
                    <a:pt x="7263" y="15121"/>
                    <a:pt x="7335" y="15014"/>
                  </a:cubicBezTo>
                  <a:cubicBezTo>
                    <a:pt x="7460" y="14821"/>
                    <a:pt x="7671" y="14704"/>
                    <a:pt x="7897" y="14704"/>
                  </a:cubicBezTo>
                  <a:cubicBezTo>
                    <a:pt x="7908" y="14704"/>
                    <a:pt x="7919" y="14704"/>
                    <a:pt x="7930" y="14705"/>
                  </a:cubicBezTo>
                  <a:cubicBezTo>
                    <a:pt x="8299" y="14693"/>
                    <a:pt x="8621" y="14466"/>
                    <a:pt x="8740" y="14133"/>
                  </a:cubicBezTo>
                  <a:cubicBezTo>
                    <a:pt x="8811" y="13835"/>
                    <a:pt x="8787" y="13514"/>
                    <a:pt x="8692" y="13228"/>
                  </a:cubicBezTo>
                  <a:close/>
                  <a:moveTo>
                    <a:pt x="8930" y="21908"/>
                  </a:moveTo>
                  <a:lnTo>
                    <a:pt x="8930" y="21908"/>
                  </a:lnTo>
                  <a:cubicBezTo>
                    <a:pt x="8787" y="21979"/>
                    <a:pt x="8668" y="22074"/>
                    <a:pt x="8549" y="22158"/>
                  </a:cubicBezTo>
                  <a:cubicBezTo>
                    <a:pt x="8454" y="22253"/>
                    <a:pt x="8347" y="22313"/>
                    <a:pt x="8216" y="22348"/>
                  </a:cubicBezTo>
                  <a:cubicBezTo>
                    <a:pt x="8163" y="22362"/>
                    <a:pt x="8108" y="22369"/>
                    <a:pt x="8054" y="22369"/>
                  </a:cubicBezTo>
                  <a:cubicBezTo>
                    <a:pt x="7877" y="22369"/>
                    <a:pt x="7700" y="22297"/>
                    <a:pt x="7573" y="22170"/>
                  </a:cubicBezTo>
                  <a:cubicBezTo>
                    <a:pt x="7405" y="22002"/>
                    <a:pt x="7179" y="21910"/>
                    <a:pt x="6951" y="21910"/>
                  </a:cubicBezTo>
                  <a:cubicBezTo>
                    <a:pt x="6839" y="21910"/>
                    <a:pt x="6727" y="21932"/>
                    <a:pt x="6620" y="21979"/>
                  </a:cubicBezTo>
                  <a:cubicBezTo>
                    <a:pt x="6287" y="22122"/>
                    <a:pt x="6168" y="22408"/>
                    <a:pt x="5989" y="22646"/>
                  </a:cubicBezTo>
                  <a:cubicBezTo>
                    <a:pt x="6120" y="22575"/>
                    <a:pt x="6239" y="22479"/>
                    <a:pt x="6382" y="22396"/>
                  </a:cubicBezTo>
                  <a:cubicBezTo>
                    <a:pt x="6516" y="22274"/>
                    <a:pt x="6687" y="22211"/>
                    <a:pt x="6858" y="22211"/>
                  </a:cubicBezTo>
                  <a:cubicBezTo>
                    <a:pt x="7038" y="22211"/>
                    <a:pt x="7219" y="22280"/>
                    <a:pt x="7359" y="22420"/>
                  </a:cubicBezTo>
                  <a:cubicBezTo>
                    <a:pt x="7520" y="22581"/>
                    <a:pt x="7735" y="22668"/>
                    <a:pt x="7957" y="22668"/>
                  </a:cubicBezTo>
                  <a:cubicBezTo>
                    <a:pt x="8080" y="22668"/>
                    <a:pt x="8204" y="22641"/>
                    <a:pt x="8323" y="22586"/>
                  </a:cubicBezTo>
                  <a:cubicBezTo>
                    <a:pt x="8585" y="22420"/>
                    <a:pt x="8799" y="22194"/>
                    <a:pt x="8930" y="21908"/>
                  </a:cubicBezTo>
                  <a:close/>
                  <a:moveTo>
                    <a:pt x="17205" y="20634"/>
                  </a:moveTo>
                  <a:cubicBezTo>
                    <a:pt x="17181" y="20765"/>
                    <a:pt x="17157" y="20908"/>
                    <a:pt x="17134" y="21051"/>
                  </a:cubicBezTo>
                  <a:lnTo>
                    <a:pt x="17122" y="21051"/>
                  </a:lnTo>
                  <a:cubicBezTo>
                    <a:pt x="17122" y="21182"/>
                    <a:pt x="17074" y="21312"/>
                    <a:pt x="17015" y="21432"/>
                  </a:cubicBezTo>
                  <a:cubicBezTo>
                    <a:pt x="16895" y="21634"/>
                    <a:pt x="16669" y="21765"/>
                    <a:pt x="16443" y="21765"/>
                  </a:cubicBezTo>
                  <a:cubicBezTo>
                    <a:pt x="16086" y="21765"/>
                    <a:pt x="15764" y="21979"/>
                    <a:pt x="15622" y="22301"/>
                  </a:cubicBezTo>
                  <a:cubicBezTo>
                    <a:pt x="15538" y="22598"/>
                    <a:pt x="15550" y="22920"/>
                    <a:pt x="15657" y="23217"/>
                  </a:cubicBezTo>
                  <a:cubicBezTo>
                    <a:pt x="15693" y="23063"/>
                    <a:pt x="15717" y="22932"/>
                    <a:pt x="15741" y="22789"/>
                  </a:cubicBezTo>
                  <a:cubicBezTo>
                    <a:pt x="15741" y="22658"/>
                    <a:pt x="15788" y="22527"/>
                    <a:pt x="15860" y="22420"/>
                  </a:cubicBezTo>
                  <a:cubicBezTo>
                    <a:pt x="15985" y="22227"/>
                    <a:pt x="16196" y="22109"/>
                    <a:pt x="16422" y="22109"/>
                  </a:cubicBezTo>
                  <a:cubicBezTo>
                    <a:pt x="16433" y="22109"/>
                    <a:pt x="16444" y="22110"/>
                    <a:pt x="16455" y="22110"/>
                  </a:cubicBezTo>
                  <a:cubicBezTo>
                    <a:pt x="16812" y="22098"/>
                    <a:pt x="17134" y="21872"/>
                    <a:pt x="17253" y="21539"/>
                  </a:cubicBezTo>
                  <a:cubicBezTo>
                    <a:pt x="17324" y="21241"/>
                    <a:pt x="17300" y="20920"/>
                    <a:pt x="17205" y="20634"/>
                  </a:cubicBezTo>
                  <a:close/>
                  <a:moveTo>
                    <a:pt x="24636" y="23549"/>
                  </a:moveTo>
                  <a:cubicBezTo>
                    <a:pt x="24528" y="23549"/>
                    <a:pt x="24419" y="23569"/>
                    <a:pt x="24313" y="23610"/>
                  </a:cubicBezTo>
                  <a:cubicBezTo>
                    <a:pt x="23980" y="23765"/>
                    <a:pt x="23861" y="24051"/>
                    <a:pt x="23694" y="24289"/>
                  </a:cubicBezTo>
                  <a:cubicBezTo>
                    <a:pt x="23825" y="24206"/>
                    <a:pt x="23932" y="24122"/>
                    <a:pt x="24051" y="24039"/>
                  </a:cubicBezTo>
                  <a:cubicBezTo>
                    <a:pt x="24146" y="23956"/>
                    <a:pt x="24265" y="23884"/>
                    <a:pt x="24396" y="23860"/>
                  </a:cubicBezTo>
                  <a:cubicBezTo>
                    <a:pt x="24442" y="23851"/>
                    <a:pt x="24488" y="23846"/>
                    <a:pt x="24534" y="23846"/>
                  </a:cubicBezTo>
                  <a:cubicBezTo>
                    <a:pt x="24716" y="23846"/>
                    <a:pt x="24894" y="23920"/>
                    <a:pt x="25027" y="24063"/>
                  </a:cubicBezTo>
                  <a:cubicBezTo>
                    <a:pt x="25196" y="24224"/>
                    <a:pt x="25414" y="24306"/>
                    <a:pt x="25636" y="24306"/>
                  </a:cubicBezTo>
                  <a:cubicBezTo>
                    <a:pt x="25760" y="24306"/>
                    <a:pt x="25885" y="24280"/>
                    <a:pt x="26004" y="24229"/>
                  </a:cubicBezTo>
                  <a:cubicBezTo>
                    <a:pt x="26266" y="24063"/>
                    <a:pt x="26468" y="23825"/>
                    <a:pt x="26611" y="23551"/>
                  </a:cubicBezTo>
                  <a:lnTo>
                    <a:pt x="26611" y="23551"/>
                  </a:lnTo>
                  <a:cubicBezTo>
                    <a:pt x="26480" y="23622"/>
                    <a:pt x="26349" y="23706"/>
                    <a:pt x="26230" y="23801"/>
                  </a:cubicBezTo>
                  <a:lnTo>
                    <a:pt x="26242" y="23801"/>
                  </a:lnTo>
                  <a:cubicBezTo>
                    <a:pt x="26147" y="23884"/>
                    <a:pt x="26039" y="23944"/>
                    <a:pt x="25909" y="23979"/>
                  </a:cubicBezTo>
                  <a:cubicBezTo>
                    <a:pt x="25851" y="23995"/>
                    <a:pt x="25793" y="24002"/>
                    <a:pt x="25736" y="24002"/>
                  </a:cubicBezTo>
                  <a:cubicBezTo>
                    <a:pt x="25566" y="24002"/>
                    <a:pt x="25399" y="23937"/>
                    <a:pt x="25266" y="23813"/>
                  </a:cubicBezTo>
                  <a:cubicBezTo>
                    <a:pt x="25095" y="23642"/>
                    <a:pt x="24868" y="23549"/>
                    <a:pt x="24636" y="23549"/>
                  </a:cubicBezTo>
                  <a:close/>
                  <a:moveTo>
                    <a:pt x="34743" y="24313"/>
                  </a:moveTo>
                  <a:cubicBezTo>
                    <a:pt x="34695" y="24456"/>
                    <a:pt x="34660" y="24599"/>
                    <a:pt x="34648" y="24741"/>
                  </a:cubicBezTo>
                  <a:lnTo>
                    <a:pt x="34648" y="24730"/>
                  </a:lnTo>
                  <a:cubicBezTo>
                    <a:pt x="34648" y="24872"/>
                    <a:pt x="34612" y="25003"/>
                    <a:pt x="34541" y="25122"/>
                  </a:cubicBezTo>
                  <a:cubicBezTo>
                    <a:pt x="34421" y="25313"/>
                    <a:pt x="34207" y="25444"/>
                    <a:pt x="33981" y="25456"/>
                  </a:cubicBezTo>
                  <a:cubicBezTo>
                    <a:pt x="33971" y="25456"/>
                    <a:pt x="33962" y="25455"/>
                    <a:pt x="33953" y="25455"/>
                  </a:cubicBezTo>
                  <a:cubicBezTo>
                    <a:pt x="33607" y="25455"/>
                    <a:pt x="33299" y="25667"/>
                    <a:pt x="33159" y="25992"/>
                  </a:cubicBezTo>
                  <a:cubicBezTo>
                    <a:pt x="33076" y="26289"/>
                    <a:pt x="33088" y="26611"/>
                    <a:pt x="33195" y="26896"/>
                  </a:cubicBezTo>
                  <a:cubicBezTo>
                    <a:pt x="33231" y="26754"/>
                    <a:pt x="33255" y="26611"/>
                    <a:pt x="33278" y="26468"/>
                  </a:cubicBezTo>
                  <a:cubicBezTo>
                    <a:pt x="33278" y="26337"/>
                    <a:pt x="33326" y="26218"/>
                    <a:pt x="33398" y="26111"/>
                  </a:cubicBezTo>
                  <a:cubicBezTo>
                    <a:pt x="33529" y="25908"/>
                    <a:pt x="33755" y="25789"/>
                    <a:pt x="33993" y="25789"/>
                  </a:cubicBezTo>
                  <a:cubicBezTo>
                    <a:pt x="34350" y="25789"/>
                    <a:pt x="34660" y="25563"/>
                    <a:pt x="34791" y="25230"/>
                  </a:cubicBezTo>
                  <a:cubicBezTo>
                    <a:pt x="34862" y="24920"/>
                    <a:pt x="34838" y="24610"/>
                    <a:pt x="34743" y="24313"/>
                  </a:cubicBezTo>
                  <a:close/>
                  <a:moveTo>
                    <a:pt x="14069" y="27613"/>
                  </a:moveTo>
                  <a:cubicBezTo>
                    <a:pt x="13890" y="27613"/>
                    <a:pt x="13712" y="27644"/>
                    <a:pt x="13538" y="27706"/>
                  </a:cubicBezTo>
                  <a:cubicBezTo>
                    <a:pt x="13681" y="27742"/>
                    <a:pt x="13824" y="27754"/>
                    <a:pt x="13967" y="27789"/>
                  </a:cubicBezTo>
                  <a:lnTo>
                    <a:pt x="13978" y="27789"/>
                  </a:lnTo>
                  <a:cubicBezTo>
                    <a:pt x="14109" y="27789"/>
                    <a:pt x="14228" y="27825"/>
                    <a:pt x="14348" y="27897"/>
                  </a:cubicBezTo>
                  <a:cubicBezTo>
                    <a:pt x="14550" y="28016"/>
                    <a:pt x="14669" y="28230"/>
                    <a:pt x="14681" y="28468"/>
                  </a:cubicBezTo>
                  <a:cubicBezTo>
                    <a:pt x="14669" y="28813"/>
                    <a:pt x="14883" y="29147"/>
                    <a:pt x="15217" y="29278"/>
                  </a:cubicBezTo>
                  <a:cubicBezTo>
                    <a:pt x="15347" y="29314"/>
                    <a:pt x="15482" y="29332"/>
                    <a:pt x="15616" y="29332"/>
                  </a:cubicBezTo>
                  <a:cubicBezTo>
                    <a:pt x="15789" y="29332"/>
                    <a:pt x="15961" y="29302"/>
                    <a:pt x="16122" y="29242"/>
                  </a:cubicBezTo>
                  <a:cubicBezTo>
                    <a:pt x="15979" y="29206"/>
                    <a:pt x="15836" y="29194"/>
                    <a:pt x="15693" y="29159"/>
                  </a:cubicBezTo>
                  <a:cubicBezTo>
                    <a:pt x="15562" y="29159"/>
                    <a:pt x="15443" y="29123"/>
                    <a:pt x="15336" y="29052"/>
                  </a:cubicBezTo>
                  <a:cubicBezTo>
                    <a:pt x="15133" y="28921"/>
                    <a:pt x="15014" y="28694"/>
                    <a:pt x="15014" y="28456"/>
                  </a:cubicBezTo>
                  <a:cubicBezTo>
                    <a:pt x="15014" y="28099"/>
                    <a:pt x="14788" y="27778"/>
                    <a:pt x="14455" y="27658"/>
                  </a:cubicBezTo>
                  <a:cubicBezTo>
                    <a:pt x="14326" y="27629"/>
                    <a:pt x="14197" y="27613"/>
                    <a:pt x="14069" y="27613"/>
                  </a:cubicBezTo>
                  <a:close/>
                  <a:moveTo>
                    <a:pt x="10157" y="32266"/>
                  </a:moveTo>
                  <a:lnTo>
                    <a:pt x="10133" y="32278"/>
                  </a:lnTo>
                  <a:cubicBezTo>
                    <a:pt x="10137" y="32288"/>
                    <a:pt x="10140" y="32299"/>
                    <a:pt x="10144" y="32309"/>
                  </a:cubicBezTo>
                  <a:lnTo>
                    <a:pt x="10144" y="32309"/>
                  </a:lnTo>
                  <a:cubicBezTo>
                    <a:pt x="10148" y="32295"/>
                    <a:pt x="10152" y="32281"/>
                    <a:pt x="10157" y="32266"/>
                  </a:cubicBezTo>
                  <a:close/>
                  <a:moveTo>
                    <a:pt x="24718" y="29742"/>
                  </a:moveTo>
                  <a:cubicBezTo>
                    <a:pt x="24694" y="29873"/>
                    <a:pt x="24682" y="30016"/>
                    <a:pt x="24646" y="30159"/>
                  </a:cubicBezTo>
                  <a:lnTo>
                    <a:pt x="24635" y="30159"/>
                  </a:lnTo>
                  <a:cubicBezTo>
                    <a:pt x="24635" y="30302"/>
                    <a:pt x="24599" y="30433"/>
                    <a:pt x="24527" y="30552"/>
                  </a:cubicBezTo>
                  <a:cubicBezTo>
                    <a:pt x="24408" y="30742"/>
                    <a:pt x="24182" y="30873"/>
                    <a:pt x="23956" y="30873"/>
                  </a:cubicBezTo>
                  <a:cubicBezTo>
                    <a:pt x="23599" y="30873"/>
                    <a:pt x="23277" y="31087"/>
                    <a:pt x="23134" y="31421"/>
                  </a:cubicBezTo>
                  <a:cubicBezTo>
                    <a:pt x="23051" y="31719"/>
                    <a:pt x="23063" y="32028"/>
                    <a:pt x="23170" y="32326"/>
                  </a:cubicBezTo>
                  <a:cubicBezTo>
                    <a:pt x="23206" y="32183"/>
                    <a:pt x="23230" y="32040"/>
                    <a:pt x="23253" y="31897"/>
                  </a:cubicBezTo>
                  <a:cubicBezTo>
                    <a:pt x="23253" y="31766"/>
                    <a:pt x="23301" y="31647"/>
                    <a:pt x="23372" y="31540"/>
                  </a:cubicBezTo>
                  <a:cubicBezTo>
                    <a:pt x="23503" y="31338"/>
                    <a:pt x="23730" y="31218"/>
                    <a:pt x="23968" y="31218"/>
                  </a:cubicBezTo>
                  <a:cubicBezTo>
                    <a:pt x="24325" y="31218"/>
                    <a:pt x="24646" y="30992"/>
                    <a:pt x="24766" y="30659"/>
                  </a:cubicBezTo>
                  <a:cubicBezTo>
                    <a:pt x="24837" y="30349"/>
                    <a:pt x="24813" y="30040"/>
                    <a:pt x="24718" y="29742"/>
                  </a:cubicBezTo>
                  <a:close/>
                  <a:moveTo>
                    <a:pt x="10144" y="32309"/>
                  </a:moveTo>
                  <a:cubicBezTo>
                    <a:pt x="10106" y="32446"/>
                    <a:pt x="10094" y="32565"/>
                    <a:pt x="10061" y="32695"/>
                  </a:cubicBezTo>
                  <a:cubicBezTo>
                    <a:pt x="10061" y="32790"/>
                    <a:pt x="10049" y="32873"/>
                    <a:pt x="10026" y="32945"/>
                  </a:cubicBezTo>
                  <a:lnTo>
                    <a:pt x="10192" y="33207"/>
                  </a:lnTo>
                  <a:lnTo>
                    <a:pt x="10192" y="33183"/>
                  </a:lnTo>
                  <a:cubicBezTo>
                    <a:pt x="10250" y="32885"/>
                    <a:pt x="10241" y="32586"/>
                    <a:pt x="10144" y="32309"/>
                  </a:cubicBezTo>
                  <a:close/>
                  <a:moveTo>
                    <a:pt x="40196" y="33576"/>
                  </a:moveTo>
                  <a:cubicBezTo>
                    <a:pt x="39958" y="33576"/>
                    <a:pt x="39732" y="33600"/>
                    <a:pt x="39505" y="33671"/>
                  </a:cubicBezTo>
                  <a:cubicBezTo>
                    <a:pt x="39648" y="33707"/>
                    <a:pt x="39803" y="33719"/>
                    <a:pt x="39934" y="33743"/>
                  </a:cubicBezTo>
                  <a:cubicBezTo>
                    <a:pt x="40041" y="33754"/>
                    <a:pt x="40136" y="33778"/>
                    <a:pt x="40232" y="33814"/>
                  </a:cubicBezTo>
                  <a:lnTo>
                    <a:pt x="40196" y="33576"/>
                  </a:lnTo>
                  <a:close/>
                  <a:moveTo>
                    <a:pt x="32004" y="33167"/>
                  </a:moveTo>
                  <a:cubicBezTo>
                    <a:pt x="31893" y="33167"/>
                    <a:pt x="31780" y="33188"/>
                    <a:pt x="31671" y="33231"/>
                  </a:cubicBezTo>
                  <a:cubicBezTo>
                    <a:pt x="31338" y="33385"/>
                    <a:pt x="31219" y="33671"/>
                    <a:pt x="31052" y="33897"/>
                  </a:cubicBezTo>
                  <a:cubicBezTo>
                    <a:pt x="31183" y="33826"/>
                    <a:pt x="31290" y="33743"/>
                    <a:pt x="31409" y="33659"/>
                  </a:cubicBezTo>
                  <a:cubicBezTo>
                    <a:pt x="31504" y="33564"/>
                    <a:pt x="31624" y="33504"/>
                    <a:pt x="31754" y="33481"/>
                  </a:cubicBezTo>
                  <a:cubicBezTo>
                    <a:pt x="31800" y="33471"/>
                    <a:pt x="31846" y="33466"/>
                    <a:pt x="31892" y="33466"/>
                  </a:cubicBezTo>
                  <a:cubicBezTo>
                    <a:pt x="32074" y="33466"/>
                    <a:pt x="32252" y="33541"/>
                    <a:pt x="32386" y="33683"/>
                  </a:cubicBezTo>
                  <a:cubicBezTo>
                    <a:pt x="32557" y="33839"/>
                    <a:pt x="32779" y="33923"/>
                    <a:pt x="33005" y="33923"/>
                  </a:cubicBezTo>
                  <a:cubicBezTo>
                    <a:pt x="33125" y="33923"/>
                    <a:pt x="33246" y="33899"/>
                    <a:pt x="33362" y="33850"/>
                  </a:cubicBezTo>
                  <a:cubicBezTo>
                    <a:pt x="33624" y="33683"/>
                    <a:pt x="33826" y="33445"/>
                    <a:pt x="33969" y="33171"/>
                  </a:cubicBezTo>
                  <a:lnTo>
                    <a:pt x="33969" y="33171"/>
                  </a:lnTo>
                  <a:cubicBezTo>
                    <a:pt x="33814" y="33254"/>
                    <a:pt x="33707" y="33338"/>
                    <a:pt x="33588" y="33421"/>
                  </a:cubicBezTo>
                  <a:lnTo>
                    <a:pt x="33612" y="33421"/>
                  </a:lnTo>
                  <a:cubicBezTo>
                    <a:pt x="33505" y="33504"/>
                    <a:pt x="33398" y="33564"/>
                    <a:pt x="33267" y="33600"/>
                  </a:cubicBezTo>
                  <a:cubicBezTo>
                    <a:pt x="33213" y="33614"/>
                    <a:pt x="33158" y="33621"/>
                    <a:pt x="33104" y="33621"/>
                  </a:cubicBezTo>
                  <a:cubicBezTo>
                    <a:pt x="32931" y="33621"/>
                    <a:pt x="32760" y="33551"/>
                    <a:pt x="32624" y="33433"/>
                  </a:cubicBezTo>
                  <a:cubicBezTo>
                    <a:pt x="32455" y="33257"/>
                    <a:pt x="32233" y="33167"/>
                    <a:pt x="32004" y="33167"/>
                  </a:cubicBezTo>
                  <a:close/>
                  <a:moveTo>
                    <a:pt x="18133" y="35857"/>
                  </a:moveTo>
                  <a:cubicBezTo>
                    <a:pt x="18022" y="35857"/>
                    <a:pt x="17909" y="35879"/>
                    <a:pt x="17800" y="35921"/>
                  </a:cubicBezTo>
                  <a:cubicBezTo>
                    <a:pt x="17467" y="36076"/>
                    <a:pt x="17348" y="36362"/>
                    <a:pt x="17181" y="36588"/>
                  </a:cubicBezTo>
                  <a:cubicBezTo>
                    <a:pt x="17312" y="36517"/>
                    <a:pt x="17419" y="36421"/>
                    <a:pt x="17538" y="36350"/>
                  </a:cubicBezTo>
                  <a:cubicBezTo>
                    <a:pt x="17634" y="36255"/>
                    <a:pt x="17753" y="36195"/>
                    <a:pt x="17884" y="36171"/>
                  </a:cubicBezTo>
                  <a:cubicBezTo>
                    <a:pt x="17929" y="36162"/>
                    <a:pt x="17976" y="36157"/>
                    <a:pt x="18022" y="36157"/>
                  </a:cubicBezTo>
                  <a:cubicBezTo>
                    <a:pt x="18203" y="36157"/>
                    <a:pt x="18382" y="36231"/>
                    <a:pt x="18515" y="36374"/>
                  </a:cubicBezTo>
                  <a:cubicBezTo>
                    <a:pt x="18683" y="36535"/>
                    <a:pt x="18901" y="36617"/>
                    <a:pt x="19124" y="36617"/>
                  </a:cubicBezTo>
                  <a:cubicBezTo>
                    <a:pt x="19247" y="36617"/>
                    <a:pt x="19372" y="36591"/>
                    <a:pt x="19491" y="36541"/>
                  </a:cubicBezTo>
                  <a:cubicBezTo>
                    <a:pt x="19753" y="36374"/>
                    <a:pt x="19955" y="36136"/>
                    <a:pt x="20098" y="35862"/>
                  </a:cubicBezTo>
                  <a:lnTo>
                    <a:pt x="20098" y="35862"/>
                  </a:lnTo>
                  <a:cubicBezTo>
                    <a:pt x="19943" y="35933"/>
                    <a:pt x="19836" y="36029"/>
                    <a:pt x="19717" y="36112"/>
                  </a:cubicBezTo>
                  <a:lnTo>
                    <a:pt x="19729" y="36100"/>
                  </a:lnTo>
                  <a:lnTo>
                    <a:pt x="19729" y="36100"/>
                  </a:lnTo>
                  <a:cubicBezTo>
                    <a:pt x="19634" y="36195"/>
                    <a:pt x="19527" y="36255"/>
                    <a:pt x="19396" y="36290"/>
                  </a:cubicBezTo>
                  <a:cubicBezTo>
                    <a:pt x="19339" y="36306"/>
                    <a:pt x="19280" y="36313"/>
                    <a:pt x="19223" y="36313"/>
                  </a:cubicBezTo>
                  <a:cubicBezTo>
                    <a:pt x="19053" y="36313"/>
                    <a:pt x="18886" y="36248"/>
                    <a:pt x="18753" y="36124"/>
                  </a:cubicBezTo>
                  <a:cubicBezTo>
                    <a:pt x="18584" y="35947"/>
                    <a:pt x="18362" y="35857"/>
                    <a:pt x="18133" y="35857"/>
                  </a:cubicBezTo>
                  <a:close/>
                  <a:moveTo>
                    <a:pt x="25850" y="37178"/>
                  </a:moveTo>
                  <a:cubicBezTo>
                    <a:pt x="25666" y="37178"/>
                    <a:pt x="25482" y="37209"/>
                    <a:pt x="25301" y="37267"/>
                  </a:cubicBezTo>
                  <a:cubicBezTo>
                    <a:pt x="25444" y="37314"/>
                    <a:pt x="25587" y="37326"/>
                    <a:pt x="25718" y="37362"/>
                  </a:cubicBezTo>
                  <a:cubicBezTo>
                    <a:pt x="25732" y="37361"/>
                    <a:pt x="25745" y="37360"/>
                    <a:pt x="25759" y="37360"/>
                  </a:cubicBezTo>
                  <a:cubicBezTo>
                    <a:pt x="25878" y="37360"/>
                    <a:pt x="26003" y="37405"/>
                    <a:pt x="26099" y="37469"/>
                  </a:cubicBezTo>
                  <a:cubicBezTo>
                    <a:pt x="26301" y="37588"/>
                    <a:pt x="26432" y="37803"/>
                    <a:pt x="26444" y="38041"/>
                  </a:cubicBezTo>
                  <a:cubicBezTo>
                    <a:pt x="26432" y="38386"/>
                    <a:pt x="26647" y="38707"/>
                    <a:pt x="26968" y="38850"/>
                  </a:cubicBezTo>
                  <a:cubicBezTo>
                    <a:pt x="27104" y="38887"/>
                    <a:pt x="27241" y="38905"/>
                    <a:pt x="27377" y="38905"/>
                  </a:cubicBezTo>
                  <a:cubicBezTo>
                    <a:pt x="27552" y="38905"/>
                    <a:pt x="27724" y="38875"/>
                    <a:pt x="27885" y="38815"/>
                  </a:cubicBezTo>
                  <a:cubicBezTo>
                    <a:pt x="27742" y="38779"/>
                    <a:pt x="27599" y="38767"/>
                    <a:pt x="27456" y="38731"/>
                  </a:cubicBezTo>
                  <a:cubicBezTo>
                    <a:pt x="27325" y="38731"/>
                    <a:pt x="27194" y="38684"/>
                    <a:pt x="27087" y="38612"/>
                  </a:cubicBezTo>
                  <a:cubicBezTo>
                    <a:pt x="26885" y="38481"/>
                    <a:pt x="26778" y="38255"/>
                    <a:pt x="26778" y="38017"/>
                  </a:cubicBezTo>
                  <a:cubicBezTo>
                    <a:pt x="26778" y="37660"/>
                    <a:pt x="26551" y="37338"/>
                    <a:pt x="26206" y="37219"/>
                  </a:cubicBezTo>
                  <a:cubicBezTo>
                    <a:pt x="26089" y="37191"/>
                    <a:pt x="25969" y="37178"/>
                    <a:pt x="25850" y="37178"/>
                  </a:cubicBezTo>
                  <a:close/>
                  <a:moveTo>
                    <a:pt x="36184" y="40648"/>
                  </a:moveTo>
                  <a:cubicBezTo>
                    <a:pt x="36148" y="40779"/>
                    <a:pt x="36136" y="40922"/>
                    <a:pt x="36100" y="41065"/>
                  </a:cubicBezTo>
                  <a:lnTo>
                    <a:pt x="36088" y="41065"/>
                  </a:lnTo>
                  <a:cubicBezTo>
                    <a:pt x="36088" y="41196"/>
                    <a:pt x="36053" y="41327"/>
                    <a:pt x="35981" y="41446"/>
                  </a:cubicBezTo>
                  <a:cubicBezTo>
                    <a:pt x="35862" y="41648"/>
                    <a:pt x="35648" y="41779"/>
                    <a:pt x="35410" y="41779"/>
                  </a:cubicBezTo>
                  <a:cubicBezTo>
                    <a:pt x="35053" y="41779"/>
                    <a:pt x="34731" y="41994"/>
                    <a:pt x="34600" y="42315"/>
                  </a:cubicBezTo>
                  <a:cubicBezTo>
                    <a:pt x="34517" y="42613"/>
                    <a:pt x="34529" y="42934"/>
                    <a:pt x="34624" y="43232"/>
                  </a:cubicBezTo>
                  <a:cubicBezTo>
                    <a:pt x="34672" y="43089"/>
                    <a:pt x="34683" y="42946"/>
                    <a:pt x="34707" y="42803"/>
                  </a:cubicBezTo>
                  <a:cubicBezTo>
                    <a:pt x="34719" y="42672"/>
                    <a:pt x="34755" y="42541"/>
                    <a:pt x="34826" y="42434"/>
                  </a:cubicBezTo>
                  <a:cubicBezTo>
                    <a:pt x="34951" y="42241"/>
                    <a:pt x="35163" y="42124"/>
                    <a:pt x="35389" y="42124"/>
                  </a:cubicBezTo>
                  <a:cubicBezTo>
                    <a:pt x="35400" y="42124"/>
                    <a:pt x="35411" y="42124"/>
                    <a:pt x="35422" y="42125"/>
                  </a:cubicBezTo>
                  <a:cubicBezTo>
                    <a:pt x="35779" y="42113"/>
                    <a:pt x="36100" y="41886"/>
                    <a:pt x="36231" y="41553"/>
                  </a:cubicBezTo>
                  <a:cubicBezTo>
                    <a:pt x="36291" y="41255"/>
                    <a:pt x="36279" y="40934"/>
                    <a:pt x="36184" y="406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4" name="Google Shape;9144;p8"/>
            <p:cNvSpPr/>
            <p:nvPr/>
          </p:nvSpPr>
          <p:spPr>
            <a:xfrm>
              <a:off x="2378426" y="3577992"/>
              <a:ext cx="83721" cy="529615"/>
            </a:xfrm>
            <a:custGeom>
              <a:rect b="b" l="l" r="r" t="t"/>
              <a:pathLst>
                <a:path extrusionOk="0" h="20496" w="3240">
                  <a:moveTo>
                    <a:pt x="59" y="0"/>
                  </a:moveTo>
                  <a:cubicBezTo>
                    <a:pt x="31" y="0"/>
                    <a:pt x="1" y="15"/>
                    <a:pt x="1" y="40"/>
                  </a:cubicBezTo>
                  <a:cubicBezTo>
                    <a:pt x="322" y="2719"/>
                    <a:pt x="608" y="5386"/>
                    <a:pt x="977" y="8053"/>
                  </a:cubicBezTo>
                  <a:cubicBezTo>
                    <a:pt x="1346" y="10720"/>
                    <a:pt x="1751" y="13292"/>
                    <a:pt x="2227" y="15900"/>
                  </a:cubicBezTo>
                  <a:cubicBezTo>
                    <a:pt x="2358" y="16650"/>
                    <a:pt x="2525" y="17388"/>
                    <a:pt x="2668" y="18138"/>
                  </a:cubicBezTo>
                  <a:cubicBezTo>
                    <a:pt x="2787" y="18912"/>
                    <a:pt x="2954" y="19686"/>
                    <a:pt x="3144" y="20448"/>
                  </a:cubicBezTo>
                  <a:cubicBezTo>
                    <a:pt x="3156" y="20472"/>
                    <a:pt x="3168" y="20495"/>
                    <a:pt x="3204" y="20495"/>
                  </a:cubicBezTo>
                  <a:cubicBezTo>
                    <a:pt x="3228" y="20483"/>
                    <a:pt x="3239" y="20460"/>
                    <a:pt x="3239" y="20436"/>
                  </a:cubicBezTo>
                  <a:cubicBezTo>
                    <a:pt x="3239" y="19126"/>
                    <a:pt x="2966" y="17781"/>
                    <a:pt x="2823" y="16471"/>
                  </a:cubicBezTo>
                  <a:cubicBezTo>
                    <a:pt x="2680" y="15161"/>
                    <a:pt x="2477" y="13780"/>
                    <a:pt x="2287" y="12423"/>
                  </a:cubicBezTo>
                  <a:cubicBezTo>
                    <a:pt x="1906" y="9804"/>
                    <a:pt x="1454" y="7184"/>
                    <a:pt x="989" y="4577"/>
                  </a:cubicBezTo>
                  <a:cubicBezTo>
                    <a:pt x="715" y="3065"/>
                    <a:pt x="394" y="1553"/>
                    <a:pt x="108" y="40"/>
                  </a:cubicBezTo>
                  <a:cubicBezTo>
                    <a:pt x="108" y="12"/>
                    <a:pt x="84"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5" name="Google Shape;9145;p8"/>
            <p:cNvSpPr/>
            <p:nvPr/>
          </p:nvSpPr>
          <p:spPr>
            <a:xfrm>
              <a:off x="1471419" y="2826128"/>
              <a:ext cx="804293" cy="1273159"/>
            </a:xfrm>
            <a:custGeom>
              <a:rect b="b" l="l" r="r" t="t"/>
              <a:pathLst>
                <a:path extrusionOk="0" h="49271" w="31126">
                  <a:moveTo>
                    <a:pt x="1882" y="1"/>
                  </a:moveTo>
                  <a:cubicBezTo>
                    <a:pt x="451" y="1"/>
                    <a:pt x="0" y="2453"/>
                    <a:pt x="574" y="8004"/>
                  </a:cubicBezTo>
                  <a:cubicBezTo>
                    <a:pt x="1681" y="18779"/>
                    <a:pt x="8992" y="36757"/>
                    <a:pt x="14373" y="42353"/>
                  </a:cubicBezTo>
                  <a:cubicBezTo>
                    <a:pt x="17088" y="45151"/>
                    <a:pt x="24446" y="47568"/>
                    <a:pt x="31125" y="49271"/>
                  </a:cubicBezTo>
                  <a:lnTo>
                    <a:pt x="1955" y="3"/>
                  </a:lnTo>
                  <a:cubicBezTo>
                    <a:pt x="1930" y="2"/>
                    <a:pt x="1906" y="1"/>
                    <a:pt x="18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6" name="Google Shape;9146;p8"/>
            <p:cNvSpPr/>
            <p:nvPr/>
          </p:nvSpPr>
          <p:spPr>
            <a:xfrm>
              <a:off x="804465" y="2808505"/>
              <a:ext cx="1176207" cy="1327397"/>
            </a:xfrm>
            <a:custGeom>
              <a:rect b="b" l="l" r="r" t="t"/>
              <a:pathLst>
                <a:path extrusionOk="0" h="51370" w="45519">
                  <a:moveTo>
                    <a:pt x="24467" y="0"/>
                  </a:moveTo>
                  <a:cubicBezTo>
                    <a:pt x="21987" y="0"/>
                    <a:pt x="19618" y="998"/>
                    <a:pt x="18110" y="2840"/>
                  </a:cubicBezTo>
                  <a:cubicBezTo>
                    <a:pt x="12943" y="9126"/>
                    <a:pt x="1227" y="31177"/>
                    <a:pt x="1" y="51370"/>
                  </a:cubicBezTo>
                  <a:lnTo>
                    <a:pt x="43625" y="51370"/>
                  </a:lnTo>
                  <a:lnTo>
                    <a:pt x="41411" y="34260"/>
                  </a:lnTo>
                  <a:cubicBezTo>
                    <a:pt x="41411" y="34260"/>
                    <a:pt x="45518" y="28760"/>
                    <a:pt x="42173" y="20283"/>
                  </a:cubicBezTo>
                  <a:cubicBezTo>
                    <a:pt x="41268" y="17997"/>
                    <a:pt x="30600" y="2185"/>
                    <a:pt x="29671" y="1578"/>
                  </a:cubicBezTo>
                  <a:cubicBezTo>
                    <a:pt x="28060" y="507"/>
                    <a:pt x="26235" y="0"/>
                    <a:pt x="2446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7" name="Google Shape;9147;p8"/>
            <p:cNvSpPr/>
            <p:nvPr/>
          </p:nvSpPr>
          <p:spPr>
            <a:xfrm>
              <a:off x="834620" y="2864190"/>
              <a:ext cx="1017447" cy="1249748"/>
            </a:xfrm>
            <a:custGeom>
              <a:rect b="b" l="l" r="r" t="t"/>
              <a:pathLst>
                <a:path extrusionOk="0" h="48365" w="39375">
                  <a:moveTo>
                    <a:pt x="20239" y="0"/>
                  </a:moveTo>
                  <a:cubicBezTo>
                    <a:pt x="20053" y="0"/>
                    <a:pt x="19866" y="32"/>
                    <a:pt x="19693" y="90"/>
                  </a:cubicBezTo>
                  <a:cubicBezTo>
                    <a:pt x="19824" y="113"/>
                    <a:pt x="19967" y="137"/>
                    <a:pt x="20110" y="173"/>
                  </a:cubicBezTo>
                  <a:cubicBezTo>
                    <a:pt x="20241" y="173"/>
                    <a:pt x="20372" y="209"/>
                    <a:pt x="20491" y="280"/>
                  </a:cubicBezTo>
                  <a:cubicBezTo>
                    <a:pt x="20693" y="399"/>
                    <a:pt x="20824" y="613"/>
                    <a:pt x="20824" y="852"/>
                  </a:cubicBezTo>
                  <a:cubicBezTo>
                    <a:pt x="20824" y="1209"/>
                    <a:pt x="21039" y="1530"/>
                    <a:pt x="21360" y="1673"/>
                  </a:cubicBezTo>
                  <a:cubicBezTo>
                    <a:pt x="21485" y="1708"/>
                    <a:pt x="21613" y="1724"/>
                    <a:pt x="21742" y="1724"/>
                  </a:cubicBezTo>
                  <a:cubicBezTo>
                    <a:pt x="21922" y="1724"/>
                    <a:pt x="22104" y="1693"/>
                    <a:pt x="22277" y="1637"/>
                  </a:cubicBezTo>
                  <a:cubicBezTo>
                    <a:pt x="22134" y="1602"/>
                    <a:pt x="21991" y="1578"/>
                    <a:pt x="21848" y="1554"/>
                  </a:cubicBezTo>
                  <a:cubicBezTo>
                    <a:pt x="21717" y="1542"/>
                    <a:pt x="21586" y="1506"/>
                    <a:pt x="21479" y="1435"/>
                  </a:cubicBezTo>
                  <a:cubicBezTo>
                    <a:pt x="21289" y="1304"/>
                    <a:pt x="21170" y="1090"/>
                    <a:pt x="21170" y="852"/>
                  </a:cubicBezTo>
                  <a:cubicBezTo>
                    <a:pt x="21158" y="483"/>
                    <a:pt x="20932" y="173"/>
                    <a:pt x="20598" y="42"/>
                  </a:cubicBezTo>
                  <a:cubicBezTo>
                    <a:pt x="20481" y="14"/>
                    <a:pt x="20360" y="0"/>
                    <a:pt x="20239" y="0"/>
                  </a:cubicBezTo>
                  <a:close/>
                  <a:moveTo>
                    <a:pt x="27921" y="4352"/>
                  </a:moveTo>
                  <a:cubicBezTo>
                    <a:pt x="27885" y="4483"/>
                    <a:pt x="27861" y="4614"/>
                    <a:pt x="27849" y="4745"/>
                  </a:cubicBezTo>
                  <a:lnTo>
                    <a:pt x="27837" y="4781"/>
                  </a:lnTo>
                  <a:cubicBezTo>
                    <a:pt x="27837" y="4912"/>
                    <a:pt x="27802" y="5043"/>
                    <a:pt x="27730" y="5162"/>
                  </a:cubicBezTo>
                  <a:cubicBezTo>
                    <a:pt x="27611" y="5364"/>
                    <a:pt x="27397" y="5483"/>
                    <a:pt x="27159" y="5495"/>
                  </a:cubicBezTo>
                  <a:cubicBezTo>
                    <a:pt x="27149" y="5495"/>
                    <a:pt x="27140" y="5495"/>
                    <a:pt x="27130" y="5495"/>
                  </a:cubicBezTo>
                  <a:cubicBezTo>
                    <a:pt x="26784" y="5495"/>
                    <a:pt x="26476" y="5706"/>
                    <a:pt x="26337" y="6031"/>
                  </a:cubicBezTo>
                  <a:cubicBezTo>
                    <a:pt x="26254" y="6328"/>
                    <a:pt x="26266" y="6650"/>
                    <a:pt x="26373" y="6936"/>
                  </a:cubicBezTo>
                  <a:cubicBezTo>
                    <a:pt x="26408" y="6793"/>
                    <a:pt x="26432" y="6650"/>
                    <a:pt x="26456" y="6507"/>
                  </a:cubicBezTo>
                  <a:cubicBezTo>
                    <a:pt x="26456" y="6376"/>
                    <a:pt x="26504" y="6257"/>
                    <a:pt x="26575" y="6150"/>
                  </a:cubicBezTo>
                  <a:cubicBezTo>
                    <a:pt x="26706" y="5947"/>
                    <a:pt x="26932" y="5828"/>
                    <a:pt x="27170" y="5828"/>
                  </a:cubicBezTo>
                  <a:cubicBezTo>
                    <a:pt x="27528" y="5828"/>
                    <a:pt x="27849" y="5602"/>
                    <a:pt x="27968" y="5269"/>
                  </a:cubicBezTo>
                  <a:cubicBezTo>
                    <a:pt x="28040" y="4971"/>
                    <a:pt x="28016" y="4650"/>
                    <a:pt x="27921" y="4352"/>
                  </a:cubicBezTo>
                  <a:close/>
                  <a:moveTo>
                    <a:pt x="18727" y="8777"/>
                  </a:moveTo>
                  <a:cubicBezTo>
                    <a:pt x="18606" y="8777"/>
                    <a:pt x="18485" y="8802"/>
                    <a:pt x="18372" y="8853"/>
                  </a:cubicBezTo>
                  <a:cubicBezTo>
                    <a:pt x="18110" y="9019"/>
                    <a:pt x="17896" y="9257"/>
                    <a:pt x="17753" y="9531"/>
                  </a:cubicBezTo>
                  <a:cubicBezTo>
                    <a:pt x="17896" y="9460"/>
                    <a:pt x="18015" y="9376"/>
                    <a:pt x="18146" y="9281"/>
                  </a:cubicBezTo>
                  <a:lnTo>
                    <a:pt x="18146" y="9293"/>
                  </a:lnTo>
                  <a:cubicBezTo>
                    <a:pt x="18241" y="9198"/>
                    <a:pt x="18348" y="9138"/>
                    <a:pt x="18479" y="9103"/>
                  </a:cubicBezTo>
                  <a:cubicBezTo>
                    <a:pt x="18536" y="9088"/>
                    <a:pt x="18594" y="9080"/>
                    <a:pt x="18652" y="9080"/>
                  </a:cubicBezTo>
                  <a:cubicBezTo>
                    <a:pt x="18822" y="9080"/>
                    <a:pt x="18988" y="9145"/>
                    <a:pt x="19122" y="9269"/>
                  </a:cubicBezTo>
                  <a:cubicBezTo>
                    <a:pt x="19293" y="9440"/>
                    <a:pt x="19519" y="9533"/>
                    <a:pt x="19752" y="9533"/>
                  </a:cubicBezTo>
                  <a:cubicBezTo>
                    <a:pt x="19860" y="9533"/>
                    <a:pt x="19969" y="9513"/>
                    <a:pt x="20074" y="9472"/>
                  </a:cubicBezTo>
                  <a:cubicBezTo>
                    <a:pt x="20408" y="9317"/>
                    <a:pt x="20539" y="9031"/>
                    <a:pt x="20693" y="8805"/>
                  </a:cubicBezTo>
                  <a:lnTo>
                    <a:pt x="20693" y="8805"/>
                  </a:lnTo>
                  <a:cubicBezTo>
                    <a:pt x="20563" y="8876"/>
                    <a:pt x="20455" y="8960"/>
                    <a:pt x="20312" y="9043"/>
                  </a:cubicBezTo>
                  <a:cubicBezTo>
                    <a:pt x="20217" y="9138"/>
                    <a:pt x="20098" y="9198"/>
                    <a:pt x="19979" y="9222"/>
                  </a:cubicBezTo>
                  <a:cubicBezTo>
                    <a:pt x="19930" y="9231"/>
                    <a:pt x="19882" y="9236"/>
                    <a:pt x="19834" y="9236"/>
                  </a:cubicBezTo>
                  <a:cubicBezTo>
                    <a:pt x="19647" y="9236"/>
                    <a:pt x="19469" y="9164"/>
                    <a:pt x="19336" y="9031"/>
                  </a:cubicBezTo>
                  <a:cubicBezTo>
                    <a:pt x="19167" y="8862"/>
                    <a:pt x="18947" y="8777"/>
                    <a:pt x="18727" y="8777"/>
                  </a:cubicBezTo>
                  <a:close/>
                  <a:moveTo>
                    <a:pt x="34282" y="10057"/>
                  </a:moveTo>
                  <a:cubicBezTo>
                    <a:pt x="34159" y="10057"/>
                    <a:pt x="34036" y="10083"/>
                    <a:pt x="33921" y="10138"/>
                  </a:cubicBezTo>
                  <a:cubicBezTo>
                    <a:pt x="33659" y="10305"/>
                    <a:pt x="33445" y="10531"/>
                    <a:pt x="33314" y="10817"/>
                  </a:cubicBezTo>
                  <a:cubicBezTo>
                    <a:pt x="33445" y="10746"/>
                    <a:pt x="33564" y="10662"/>
                    <a:pt x="33683" y="10567"/>
                  </a:cubicBezTo>
                  <a:cubicBezTo>
                    <a:pt x="33778" y="10472"/>
                    <a:pt x="33886" y="10412"/>
                    <a:pt x="34017" y="10389"/>
                  </a:cubicBezTo>
                  <a:cubicBezTo>
                    <a:pt x="34076" y="10370"/>
                    <a:pt x="34136" y="10361"/>
                    <a:pt x="34195" y="10361"/>
                  </a:cubicBezTo>
                  <a:cubicBezTo>
                    <a:pt x="34362" y="10361"/>
                    <a:pt x="34524" y="10432"/>
                    <a:pt x="34648" y="10555"/>
                  </a:cubicBezTo>
                  <a:cubicBezTo>
                    <a:pt x="34823" y="10723"/>
                    <a:pt x="35047" y="10810"/>
                    <a:pt x="35275" y="10810"/>
                  </a:cubicBezTo>
                  <a:cubicBezTo>
                    <a:pt x="35388" y="10810"/>
                    <a:pt x="35502" y="10789"/>
                    <a:pt x="35612" y="10746"/>
                  </a:cubicBezTo>
                  <a:cubicBezTo>
                    <a:pt x="35945" y="10603"/>
                    <a:pt x="36064" y="10317"/>
                    <a:pt x="36231" y="10079"/>
                  </a:cubicBezTo>
                  <a:lnTo>
                    <a:pt x="36231" y="10079"/>
                  </a:lnTo>
                  <a:cubicBezTo>
                    <a:pt x="36100" y="10150"/>
                    <a:pt x="35993" y="10246"/>
                    <a:pt x="35874" y="10329"/>
                  </a:cubicBezTo>
                  <a:cubicBezTo>
                    <a:pt x="35779" y="10412"/>
                    <a:pt x="35660" y="10472"/>
                    <a:pt x="35529" y="10496"/>
                  </a:cubicBezTo>
                  <a:cubicBezTo>
                    <a:pt x="35479" y="10509"/>
                    <a:pt x="35429" y="10515"/>
                    <a:pt x="35378" y="10515"/>
                  </a:cubicBezTo>
                  <a:cubicBezTo>
                    <a:pt x="35198" y="10515"/>
                    <a:pt x="35019" y="10435"/>
                    <a:pt x="34898" y="10305"/>
                  </a:cubicBezTo>
                  <a:cubicBezTo>
                    <a:pt x="34729" y="10144"/>
                    <a:pt x="34506" y="10057"/>
                    <a:pt x="34282" y="10057"/>
                  </a:cubicBezTo>
                  <a:close/>
                  <a:moveTo>
                    <a:pt x="24892" y="13067"/>
                  </a:moveTo>
                  <a:cubicBezTo>
                    <a:pt x="24708" y="13067"/>
                    <a:pt x="24526" y="13094"/>
                    <a:pt x="24349" y="13151"/>
                  </a:cubicBezTo>
                  <a:cubicBezTo>
                    <a:pt x="24492" y="13186"/>
                    <a:pt x="24634" y="13210"/>
                    <a:pt x="24765" y="13246"/>
                  </a:cubicBezTo>
                  <a:cubicBezTo>
                    <a:pt x="24908" y="13246"/>
                    <a:pt x="25039" y="13282"/>
                    <a:pt x="25146" y="13353"/>
                  </a:cubicBezTo>
                  <a:cubicBezTo>
                    <a:pt x="25349" y="13472"/>
                    <a:pt x="25480" y="13687"/>
                    <a:pt x="25480" y="13925"/>
                  </a:cubicBezTo>
                  <a:cubicBezTo>
                    <a:pt x="25480" y="14282"/>
                    <a:pt x="25694" y="14603"/>
                    <a:pt x="26016" y="14746"/>
                  </a:cubicBezTo>
                  <a:cubicBezTo>
                    <a:pt x="26148" y="14777"/>
                    <a:pt x="26281" y="14792"/>
                    <a:pt x="26413" y="14792"/>
                  </a:cubicBezTo>
                  <a:cubicBezTo>
                    <a:pt x="26588" y="14792"/>
                    <a:pt x="26762" y="14765"/>
                    <a:pt x="26932" y="14710"/>
                  </a:cubicBezTo>
                  <a:cubicBezTo>
                    <a:pt x="26789" y="14663"/>
                    <a:pt x="26647" y="14651"/>
                    <a:pt x="26504" y="14615"/>
                  </a:cubicBezTo>
                  <a:cubicBezTo>
                    <a:pt x="26373" y="14615"/>
                    <a:pt x="26254" y="14579"/>
                    <a:pt x="26147" y="14508"/>
                  </a:cubicBezTo>
                  <a:cubicBezTo>
                    <a:pt x="25944" y="14377"/>
                    <a:pt x="25825" y="14151"/>
                    <a:pt x="25825" y="13913"/>
                  </a:cubicBezTo>
                  <a:cubicBezTo>
                    <a:pt x="25825" y="13556"/>
                    <a:pt x="25599" y="13234"/>
                    <a:pt x="25265" y="13103"/>
                  </a:cubicBezTo>
                  <a:cubicBezTo>
                    <a:pt x="25141" y="13079"/>
                    <a:pt x="25016" y="13067"/>
                    <a:pt x="24892" y="13067"/>
                  </a:cubicBezTo>
                  <a:close/>
                  <a:moveTo>
                    <a:pt x="12764" y="13055"/>
                  </a:moveTo>
                  <a:cubicBezTo>
                    <a:pt x="12716" y="13186"/>
                    <a:pt x="12704" y="13329"/>
                    <a:pt x="12681" y="13472"/>
                  </a:cubicBezTo>
                  <a:cubicBezTo>
                    <a:pt x="12681" y="13603"/>
                    <a:pt x="12633" y="13746"/>
                    <a:pt x="12562" y="13853"/>
                  </a:cubicBezTo>
                  <a:cubicBezTo>
                    <a:pt x="12442" y="14056"/>
                    <a:pt x="12228" y="14187"/>
                    <a:pt x="12002" y="14187"/>
                  </a:cubicBezTo>
                  <a:cubicBezTo>
                    <a:pt x="11645" y="14187"/>
                    <a:pt x="11311" y="14401"/>
                    <a:pt x="11180" y="14734"/>
                  </a:cubicBezTo>
                  <a:cubicBezTo>
                    <a:pt x="11097" y="15032"/>
                    <a:pt x="11109" y="15353"/>
                    <a:pt x="11216" y="15639"/>
                  </a:cubicBezTo>
                  <a:cubicBezTo>
                    <a:pt x="11252" y="15496"/>
                    <a:pt x="11264" y="15353"/>
                    <a:pt x="11299" y="15211"/>
                  </a:cubicBezTo>
                  <a:cubicBezTo>
                    <a:pt x="11299" y="15080"/>
                    <a:pt x="11347" y="14949"/>
                    <a:pt x="11419" y="14841"/>
                  </a:cubicBezTo>
                  <a:cubicBezTo>
                    <a:pt x="11538" y="14651"/>
                    <a:pt x="11764" y="14532"/>
                    <a:pt x="12002" y="14532"/>
                  </a:cubicBezTo>
                  <a:cubicBezTo>
                    <a:pt x="12359" y="14532"/>
                    <a:pt x="12681" y="14306"/>
                    <a:pt x="12812" y="13972"/>
                  </a:cubicBezTo>
                  <a:cubicBezTo>
                    <a:pt x="12871" y="13663"/>
                    <a:pt x="12859" y="13353"/>
                    <a:pt x="12764" y="13055"/>
                  </a:cubicBezTo>
                  <a:close/>
                  <a:moveTo>
                    <a:pt x="34969" y="17580"/>
                  </a:moveTo>
                  <a:cubicBezTo>
                    <a:pt x="34945" y="17699"/>
                    <a:pt x="34910" y="17830"/>
                    <a:pt x="34898" y="17961"/>
                  </a:cubicBezTo>
                  <a:lnTo>
                    <a:pt x="34886" y="17997"/>
                  </a:lnTo>
                  <a:cubicBezTo>
                    <a:pt x="34886" y="18128"/>
                    <a:pt x="34850" y="18259"/>
                    <a:pt x="34779" y="18378"/>
                  </a:cubicBezTo>
                  <a:cubicBezTo>
                    <a:pt x="34660" y="18580"/>
                    <a:pt x="34445" y="18699"/>
                    <a:pt x="34207" y="18711"/>
                  </a:cubicBezTo>
                  <a:cubicBezTo>
                    <a:pt x="33850" y="18711"/>
                    <a:pt x="33528" y="18913"/>
                    <a:pt x="33397" y="19247"/>
                  </a:cubicBezTo>
                  <a:cubicBezTo>
                    <a:pt x="33314" y="19544"/>
                    <a:pt x="33326" y="19866"/>
                    <a:pt x="33421" y="20164"/>
                  </a:cubicBezTo>
                  <a:cubicBezTo>
                    <a:pt x="33469" y="20009"/>
                    <a:pt x="33481" y="19878"/>
                    <a:pt x="33505" y="19723"/>
                  </a:cubicBezTo>
                  <a:cubicBezTo>
                    <a:pt x="33517" y="19604"/>
                    <a:pt x="33552" y="19473"/>
                    <a:pt x="33624" y="19366"/>
                  </a:cubicBezTo>
                  <a:cubicBezTo>
                    <a:pt x="33749" y="19173"/>
                    <a:pt x="33960" y="19055"/>
                    <a:pt x="34186" y="19055"/>
                  </a:cubicBezTo>
                  <a:cubicBezTo>
                    <a:pt x="34197" y="19055"/>
                    <a:pt x="34208" y="19056"/>
                    <a:pt x="34219" y="19056"/>
                  </a:cubicBezTo>
                  <a:cubicBezTo>
                    <a:pt x="34576" y="19044"/>
                    <a:pt x="34898" y="18818"/>
                    <a:pt x="35029" y="18485"/>
                  </a:cubicBezTo>
                  <a:cubicBezTo>
                    <a:pt x="35088" y="18187"/>
                    <a:pt x="35076" y="17866"/>
                    <a:pt x="34969" y="17580"/>
                  </a:cubicBezTo>
                  <a:close/>
                  <a:moveTo>
                    <a:pt x="17052" y="19091"/>
                  </a:moveTo>
                  <a:cubicBezTo>
                    <a:pt x="16868" y="19091"/>
                    <a:pt x="16685" y="19118"/>
                    <a:pt x="16514" y="19175"/>
                  </a:cubicBezTo>
                  <a:cubicBezTo>
                    <a:pt x="16633" y="19223"/>
                    <a:pt x="16788" y="19247"/>
                    <a:pt x="16919" y="19271"/>
                  </a:cubicBezTo>
                  <a:lnTo>
                    <a:pt x="16931" y="19271"/>
                  </a:lnTo>
                  <a:cubicBezTo>
                    <a:pt x="17062" y="19271"/>
                    <a:pt x="17193" y="19306"/>
                    <a:pt x="17312" y="19378"/>
                  </a:cubicBezTo>
                  <a:cubicBezTo>
                    <a:pt x="17515" y="19497"/>
                    <a:pt x="17645" y="19711"/>
                    <a:pt x="17645" y="19949"/>
                  </a:cubicBezTo>
                  <a:cubicBezTo>
                    <a:pt x="17645" y="20306"/>
                    <a:pt x="17860" y="20628"/>
                    <a:pt x="18181" y="20771"/>
                  </a:cubicBezTo>
                  <a:cubicBezTo>
                    <a:pt x="18309" y="20801"/>
                    <a:pt x="18441" y="20817"/>
                    <a:pt x="18573" y="20817"/>
                  </a:cubicBezTo>
                  <a:cubicBezTo>
                    <a:pt x="18750" y="20817"/>
                    <a:pt x="18928" y="20789"/>
                    <a:pt x="19098" y="20735"/>
                  </a:cubicBezTo>
                  <a:cubicBezTo>
                    <a:pt x="18943" y="20687"/>
                    <a:pt x="18800" y="20675"/>
                    <a:pt x="18669" y="20652"/>
                  </a:cubicBezTo>
                  <a:cubicBezTo>
                    <a:pt x="18538" y="20640"/>
                    <a:pt x="18407" y="20604"/>
                    <a:pt x="18300" y="20533"/>
                  </a:cubicBezTo>
                  <a:cubicBezTo>
                    <a:pt x="18098" y="20402"/>
                    <a:pt x="17979" y="20175"/>
                    <a:pt x="17991" y="19937"/>
                  </a:cubicBezTo>
                  <a:cubicBezTo>
                    <a:pt x="17979" y="19580"/>
                    <a:pt x="17753" y="19259"/>
                    <a:pt x="17419" y="19128"/>
                  </a:cubicBezTo>
                  <a:cubicBezTo>
                    <a:pt x="17299" y="19104"/>
                    <a:pt x="17175" y="19091"/>
                    <a:pt x="17052" y="19091"/>
                  </a:cubicBezTo>
                  <a:close/>
                  <a:moveTo>
                    <a:pt x="7144" y="20485"/>
                  </a:moveTo>
                  <a:lnTo>
                    <a:pt x="7144" y="20485"/>
                  </a:lnTo>
                  <a:cubicBezTo>
                    <a:pt x="7013" y="20533"/>
                    <a:pt x="6882" y="20604"/>
                    <a:pt x="6775" y="20699"/>
                  </a:cubicBezTo>
                  <a:lnTo>
                    <a:pt x="6775" y="20711"/>
                  </a:lnTo>
                  <a:cubicBezTo>
                    <a:pt x="6680" y="20806"/>
                    <a:pt x="6561" y="20866"/>
                    <a:pt x="6442" y="20902"/>
                  </a:cubicBezTo>
                  <a:cubicBezTo>
                    <a:pt x="6384" y="20914"/>
                    <a:pt x="6327" y="20921"/>
                    <a:pt x="6270" y="20921"/>
                  </a:cubicBezTo>
                  <a:cubicBezTo>
                    <a:pt x="6163" y="20921"/>
                    <a:pt x="6059" y="20897"/>
                    <a:pt x="5965" y="20842"/>
                  </a:cubicBezTo>
                  <a:cubicBezTo>
                    <a:pt x="5918" y="20949"/>
                    <a:pt x="5882" y="21056"/>
                    <a:pt x="5834" y="21164"/>
                  </a:cubicBezTo>
                  <a:cubicBezTo>
                    <a:pt x="5948" y="21211"/>
                    <a:pt x="6067" y="21235"/>
                    <a:pt x="6186" y="21235"/>
                  </a:cubicBezTo>
                  <a:cubicBezTo>
                    <a:pt x="6305" y="21235"/>
                    <a:pt x="6424" y="21211"/>
                    <a:pt x="6537" y="21164"/>
                  </a:cubicBezTo>
                  <a:cubicBezTo>
                    <a:pt x="6787" y="20985"/>
                    <a:pt x="7001" y="20759"/>
                    <a:pt x="7144" y="20485"/>
                  </a:cubicBezTo>
                  <a:close/>
                  <a:moveTo>
                    <a:pt x="25980" y="22342"/>
                  </a:moveTo>
                  <a:cubicBezTo>
                    <a:pt x="25956" y="22450"/>
                    <a:pt x="25932" y="22592"/>
                    <a:pt x="25908" y="22735"/>
                  </a:cubicBezTo>
                  <a:lnTo>
                    <a:pt x="25897" y="22771"/>
                  </a:lnTo>
                  <a:cubicBezTo>
                    <a:pt x="25897" y="22902"/>
                    <a:pt x="25861" y="23033"/>
                    <a:pt x="25789" y="23140"/>
                  </a:cubicBezTo>
                  <a:cubicBezTo>
                    <a:pt x="25670" y="23342"/>
                    <a:pt x="25456" y="23462"/>
                    <a:pt x="25230" y="23473"/>
                  </a:cubicBezTo>
                  <a:cubicBezTo>
                    <a:pt x="24873" y="23473"/>
                    <a:pt x="24551" y="23688"/>
                    <a:pt x="24408" y="24009"/>
                  </a:cubicBezTo>
                  <a:cubicBezTo>
                    <a:pt x="24325" y="24307"/>
                    <a:pt x="24337" y="24628"/>
                    <a:pt x="24444" y="24926"/>
                  </a:cubicBezTo>
                  <a:cubicBezTo>
                    <a:pt x="24480" y="24771"/>
                    <a:pt x="24492" y="24628"/>
                    <a:pt x="24527" y="24485"/>
                  </a:cubicBezTo>
                  <a:cubicBezTo>
                    <a:pt x="24539" y="24112"/>
                    <a:pt x="24837" y="23818"/>
                    <a:pt x="25208" y="23818"/>
                  </a:cubicBezTo>
                  <a:cubicBezTo>
                    <a:pt x="25215" y="23818"/>
                    <a:pt x="25222" y="23818"/>
                    <a:pt x="25230" y="23819"/>
                  </a:cubicBezTo>
                  <a:cubicBezTo>
                    <a:pt x="25587" y="23807"/>
                    <a:pt x="25908" y="23581"/>
                    <a:pt x="26027" y="23247"/>
                  </a:cubicBezTo>
                  <a:cubicBezTo>
                    <a:pt x="26099" y="22950"/>
                    <a:pt x="26087" y="22628"/>
                    <a:pt x="25980" y="22342"/>
                  </a:cubicBezTo>
                  <a:close/>
                  <a:moveTo>
                    <a:pt x="33221" y="26243"/>
                  </a:moveTo>
                  <a:cubicBezTo>
                    <a:pt x="33108" y="26243"/>
                    <a:pt x="32994" y="26264"/>
                    <a:pt x="32885" y="26307"/>
                  </a:cubicBezTo>
                  <a:cubicBezTo>
                    <a:pt x="32552" y="26462"/>
                    <a:pt x="32433" y="26748"/>
                    <a:pt x="32266" y="26986"/>
                  </a:cubicBezTo>
                  <a:cubicBezTo>
                    <a:pt x="32397" y="26902"/>
                    <a:pt x="32504" y="26819"/>
                    <a:pt x="32647" y="26736"/>
                  </a:cubicBezTo>
                  <a:cubicBezTo>
                    <a:pt x="32780" y="26609"/>
                    <a:pt x="32951" y="26547"/>
                    <a:pt x="33122" y="26547"/>
                  </a:cubicBezTo>
                  <a:cubicBezTo>
                    <a:pt x="33305" y="26547"/>
                    <a:pt x="33488" y="26618"/>
                    <a:pt x="33624" y="26760"/>
                  </a:cubicBezTo>
                  <a:cubicBezTo>
                    <a:pt x="33795" y="26915"/>
                    <a:pt x="34017" y="27000"/>
                    <a:pt x="34240" y="27000"/>
                  </a:cubicBezTo>
                  <a:cubicBezTo>
                    <a:pt x="34358" y="27000"/>
                    <a:pt x="34477" y="26976"/>
                    <a:pt x="34588" y="26926"/>
                  </a:cubicBezTo>
                  <a:cubicBezTo>
                    <a:pt x="34850" y="26760"/>
                    <a:pt x="35064" y="26521"/>
                    <a:pt x="35207" y="26248"/>
                  </a:cubicBezTo>
                  <a:lnTo>
                    <a:pt x="35207" y="26248"/>
                  </a:lnTo>
                  <a:cubicBezTo>
                    <a:pt x="35064" y="26319"/>
                    <a:pt x="34945" y="26390"/>
                    <a:pt x="34826" y="26486"/>
                  </a:cubicBezTo>
                  <a:lnTo>
                    <a:pt x="34826" y="26498"/>
                  </a:lnTo>
                  <a:cubicBezTo>
                    <a:pt x="34731" y="26581"/>
                    <a:pt x="34612" y="26640"/>
                    <a:pt x="34493" y="26676"/>
                  </a:cubicBezTo>
                  <a:cubicBezTo>
                    <a:pt x="34433" y="26691"/>
                    <a:pt x="34372" y="26699"/>
                    <a:pt x="34313" y="26699"/>
                  </a:cubicBezTo>
                  <a:cubicBezTo>
                    <a:pt x="34139" y="26699"/>
                    <a:pt x="33974" y="26634"/>
                    <a:pt x="33850" y="26510"/>
                  </a:cubicBezTo>
                  <a:cubicBezTo>
                    <a:pt x="33682" y="26333"/>
                    <a:pt x="33454" y="26243"/>
                    <a:pt x="33221" y="26243"/>
                  </a:cubicBezTo>
                  <a:close/>
                  <a:moveTo>
                    <a:pt x="12764" y="25712"/>
                  </a:moveTo>
                  <a:cubicBezTo>
                    <a:pt x="12716" y="25831"/>
                    <a:pt x="12704" y="25986"/>
                    <a:pt x="12681" y="26129"/>
                  </a:cubicBezTo>
                  <a:cubicBezTo>
                    <a:pt x="12669" y="26259"/>
                    <a:pt x="12633" y="26390"/>
                    <a:pt x="12562" y="26510"/>
                  </a:cubicBezTo>
                  <a:cubicBezTo>
                    <a:pt x="12442" y="26712"/>
                    <a:pt x="12228" y="26831"/>
                    <a:pt x="12002" y="26843"/>
                  </a:cubicBezTo>
                  <a:cubicBezTo>
                    <a:pt x="11645" y="26843"/>
                    <a:pt x="11323" y="27045"/>
                    <a:pt x="11180" y="27379"/>
                  </a:cubicBezTo>
                  <a:cubicBezTo>
                    <a:pt x="11097" y="27676"/>
                    <a:pt x="11109" y="27998"/>
                    <a:pt x="11216" y="28295"/>
                  </a:cubicBezTo>
                  <a:cubicBezTo>
                    <a:pt x="11252" y="28141"/>
                    <a:pt x="11264" y="28010"/>
                    <a:pt x="11299" y="27855"/>
                  </a:cubicBezTo>
                  <a:cubicBezTo>
                    <a:pt x="11299" y="27724"/>
                    <a:pt x="11347" y="27605"/>
                    <a:pt x="11419" y="27498"/>
                  </a:cubicBezTo>
                  <a:cubicBezTo>
                    <a:pt x="11538" y="27295"/>
                    <a:pt x="11764" y="27176"/>
                    <a:pt x="12002" y="27176"/>
                  </a:cubicBezTo>
                  <a:cubicBezTo>
                    <a:pt x="12359" y="27176"/>
                    <a:pt x="12681" y="26950"/>
                    <a:pt x="12812" y="26617"/>
                  </a:cubicBezTo>
                  <a:cubicBezTo>
                    <a:pt x="12871" y="26319"/>
                    <a:pt x="12859" y="25998"/>
                    <a:pt x="12764" y="25712"/>
                  </a:cubicBezTo>
                  <a:close/>
                  <a:moveTo>
                    <a:pt x="20134" y="30224"/>
                  </a:moveTo>
                  <a:cubicBezTo>
                    <a:pt x="20015" y="30296"/>
                    <a:pt x="19896" y="30379"/>
                    <a:pt x="19777" y="30462"/>
                  </a:cubicBezTo>
                  <a:lnTo>
                    <a:pt x="19777" y="30474"/>
                  </a:lnTo>
                  <a:cubicBezTo>
                    <a:pt x="19681" y="30570"/>
                    <a:pt x="19562" y="30629"/>
                    <a:pt x="19443" y="30665"/>
                  </a:cubicBezTo>
                  <a:cubicBezTo>
                    <a:pt x="19386" y="30680"/>
                    <a:pt x="19327" y="30687"/>
                    <a:pt x="19269" y="30687"/>
                  </a:cubicBezTo>
                  <a:cubicBezTo>
                    <a:pt x="19096" y="30687"/>
                    <a:pt x="18925" y="30623"/>
                    <a:pt x="18800" y="30498"/>
                  </a:cubicBezTo>
                  <a:cubicBezTo>
                    <a:pt x="18630" y="30327"/>
                    <a:pt x="18398" y="30234"/>
                    <a:pt x="18165" y="30234"/>
                  </a:cubicBezTo>
                  <a:cubicBezTo>
                    <a:pt x="18057" y="30234"/>
                    <a:pt x="17950" y="30254"/>
                    <a:pt x="17848" y="30296"/>
                  </a:cubicBezTo>
                  <a:cubicBezTo>
                    <a:pt x="17515" y="30439"/>
                    <a:pt x="17384" y="30724"/>
                    <a:pt x="17217" y="30962"/>
                  </a:cubicBezTo>
                  <a:cubicBezTo>
                    <a:pt x="17348" y="30891"/>
                    <a:pt x="17467" y="30808"/>
                    <a:pt x="17586" y="30724"/>
                  </a:cubicBezTo>
                  <a:cubicBezTo>
                    <a:pt x="17681" y="30629"/>
                    <a:pt x="17800" y="30570"/>
                    <a:pt x="17919" y="30546"/>
                  </a:cubicBezTo>
                  <a:cubicBezTo>
                    <a:pt x="17967" y="30536"/>
                    <a:pt x="18016" y="30531"/>
                    <a:pt x="18063" y="30531"/>
                  </a:cubicBezTo>
                  <a:cubicBezTo>
                    <a:pt x="18251" y="30531"/>
                    <a:pt x="18429" y="30606"/>
                    <a:pt x="18562" y="30748"/>
                  </a:cubicBezTo>
                  <a:cubicBezTo>
                    <a:pt x="18733" y="30904"/>
                    <a:pt x="18955" y="30988"/>
                    <a:pt x="19178" y="30988"/>
                  </a:cubicBezTo>
                  <a:cubicBezTo>
                    <a:pt x="19297" y="30988"/>
                    <a:pt x="19415" y="30964"/>
                    <a:pt x="19527" y="30915"/>
                  </a:cubicBezTo>
                  <a:cubicBezTo>
                    <a:pt x="19789" y="30748"/>
                    <a:pt x="20003" y="30510"/>
                    <a:pt x="20134" y="30224"/>
                  </a:cubicBezTo>
                  <a:close/>
                  <a:moveTo>
                    <a:pt x="27749" y="31164"/>
                  </a:moveTo>
                  <a:cubicBezTo>
                    <a:pt x="27566" y="31164"/>
                    <a:pt x="27384" y="31191"/>
                    <a:pt x="27206" y="31248"/>
                  </a:cubicBezTo>
                  <a:cubicBezTo>
                    <a:pt x="27337" y="31296"/>
                    <a:pt x="27480" y="31320"/>
                    <a:pt x="27623" y="31320"/>
                  </a:cubicBezTo>
                  <a:lnTo>
                    <a:pt x="27623" y="31343"/>
                  </a:lnTo>
                  <a:cubicBezTo>
                    <a:pt x="27754" y="31343"/>
                    <a:pt x="27885" y="31379"/>
                    <a:pt x="28004" y="31451"/>
                  </a:cubicBezTo>
                  <a:cubicBezTo>
                    <a:pt x="28206" y="31570"/>
                    <a:pt x="28337" y="31784"/>
                    <a:pt x="28337" y="32022"/>
                  </a:cubicBezTo>
                  <a:cubicBezTo>
                    <a:pt x="28337" y="32379"/>
                    <a:pt x="28552" y="32701"/>
                    <a:pt x="28885" y="32844"/>
                  </a:cubicBezTo>
                  <a:cubicBezTo>
                    <a:pt x="29013" y="32874"/>
                    <a:pt x="29142" y="32890"/>
                    <a:pt x="29272" y="32890"/>
                  </a:cubicBezTo>
                  <a:cubicBezTo>
                    <a:pt x="29446" y="32890"/>
                    <a:pt x="29620" y="32862"/>
                    <a:pt x="29790" y="32808"/>
                  </a:cubicBezTo>
                  <a:cubicBezTo>
                    <a:pt x="29647" y="32772"/>
                    <a:pt x="29504" y="32748"/>
                    <a:pt x="29361" y="32725"/>
                  </a:cubicBezTo>
                  <a:cubicBezTo>
                    <a:pt x="29230" y="32713"/>
                    <a:pt x="29099" y="32677"/>
                    <a:pt x="28992" y="32606"/>
                  </a:cubicBezTo>
                  <a:cubicBezTo>
                    <a:pt x="28790" y="32475"/>
                    <a:pt x="28671" y="32248"/>
                    <a:pt x="28683" y="32010"/>
                  </a:cubicBezTo>
                  <a:cubicBezTo>
                    <a:pt x="28683" y="31653"/>
                    <a:pt x="28456" y="31332"/>
                    <a:pt x="28123" y="31201"/>
                  </a:cubicBezTo>
                  <a:cubicBezTo>
                    <a:pt x="27998" y="31177"/>
                    <a:pt x="27873" y="31164"/>
                    <a:pt x="27749" y="31164"/>
                  </a:cubicBezTo>
                  <a:close/>
                  <a:moveTo>
                    <a:pt x="7156" y="32915"/>
                  </a:moveTo>
                  <a:lnTo>
                    <a:pt x="7156" y="32915"/>
                  </a:lnTo>
                  <a:cubicBezTo>
                    <a:pt x="7025" y="32975"/>
                    <a:pt x="6894" y="33058"/>
                    <a:pt x="6775" y="33141"/>
                  </a:cubicBezTo>
                  <a:lnTo>
                    <a:pt x="6775" y="33165"/>
                  </a:lnTo>
                  <a:cubicBezTo>
                    <a:pt x="6680" y="33260"/>
                    <a:pt x="6561" y="33320"/>
                    <a:pt x="6442" y="33356"/>
                  </a:cubicBezTo>
                  <a:cubicBezTo>
                    <a:pt x="6385" y="33370"/>
                    <a:pt x="6329" y="33377"/>
                    <a:pt x="6273" y="33377"/>
                  </a:cubicBezTo>
                  <a:cubicBezTo>
                    <a:pt x="6094" y="33377"/>
                    <a:pt x="5926" y="33307"/>
                    <a:pt x="5799" y="33189"/>
                  </a:cubicBezTo>
                  <a:cubicBezTo>
                    <a:pt x="5630" y="33013"/>
                    <a:pt x="5403" y="32923"/>
                    <a:pt x="5170" y="32923"/>
                  </a:cubicBezTo>
                  <a:cubicBezTo>
                    <a:pt x="5057" y="32923"/>
                    <a:pt x="4943" y="32944"/>
                    <a:pt x="4834" y="32987"/>
                  </a:cubicBezTo>
                  <a:cubicBezTo>
                    <a:pt x="4501" y="33129"/>
                    <a:pt x="4382" y="33415"/>
                    <a:pt x="4215" y="33653"/>
                  </a:cubicBezTo>
                  <a:cubicBezTo>
                    <a:pt x="4346" y="33582"/>
                    <a:pt x="4453" y="33487"/>
                    <a:pt x="4596" y="33403"/>
                  </a:cubicBezTo>
                  <a:cubicBezTo>
                    <a:pt x="4734" y="33283"/>
                    <a:pt x="4905" y="33223"/>
                    <a:pt x="5075" y="33223"/>
                  </a:cubicBezTo>
                  <a:cubicBezTo>
                    <a:pt x="5257" y="33223"/>
                    <a:pt x="5437" y="33292"/>
                    <a:pt x="5573" y="33427"/>
                  </a:cubicBezTo>
                  <a:cubicBezTo>
                    <a:pt x="5741" y="33588"/>
                    <a:pt x="5960" y="33675"/>
                    <a:pt x="6183" y="33675"/>
                  </a:cubicBezTo>
                  <a:cubicBezTo>
                    <a:pt x="6306" y="33675"/>
                    <a:pt x="6430" y="33649"/>
                    <a:pt x="6549" y="33594"/>
                  </a:cubicBezTo>
                  <a:cubicBezTo>
                    <a:pt x="6811" y="33427"/>
                    <a:pt x="7013" y="33201"/>
                    <a:pt x="7156" y="32915"/>
                  </a:cubicBezTo>
                  <a:close/>
                  <a:moveTo>
                    <a:pt x="22920" y="36594"/>
                  </a:moveTo>
                  <a:cubicBezTo>
                    <a:pt x="22884" y="36737"/>
                    <a:pt x="22872" y="36880"/>
                    <a:pt x="22849" y="37035"/>
                  </a:cubicBezTo>
                  <a:lnTo>
                    <a:pt x="22849" y="37023"/>
                  </a:lnTo>
                  <a:cubicBezTo>
                    <a:pt x="22837" y="37154"/>
                    <a:pt x="22801" y="37273"/>
                    <a:pt x="22741" y="37392"/>
                  </a:cubicBezTo>
                  <a:cubicBezTo>
                    <a:pt x="22622" y="37594"/>
                    <a:pt x="22396" y="37713"/>
                    <a:pt x="22158" y="37725"/>
                  </a:cubicBezTo>
                  <a:cubicBezTo>
                    <a:pt x="21813" y="37725"/>
                    <a:pt x="21479" y="37928"/>
                    <a:pt x="21348" y="38261"/>
                  </a:cubicBezTo>
                  <a:cubicBezTo>
                    <a:pt x="21265" y="38559"/>
                    <a:pt x="21277" y="38880"/>
                    <a:pt x="21372" y="39178"/>
                  </a:cubicBezTo>
                  <a:cubicBezTo>
                    <a:pt x="21408" y="39035"/>
                    <a:pt x="21444" y="38880"/>
                    <a:pt x="21467" y="38737"/>
                  </a:cubicBezTo>
                  <a:cubicBezTo>
                    <a:pt x="21467" y="38606"/>
                    <a:pt x="21515" y="38487"/>
                    <a:pt x="21586" y="38380"/>
                  </a:cubicBezTo>
                  <a:cubicBezTo>
                    <a:pt x="21700" y="38187"/>
                    <a:pt x="21911" y="38070"/>
                    <a:pt x="22148" y="38070"/>
                  </a:cubicBezTo>
                  <a:cubicBezTo>
                    <a:pt x="22159" y="38070"/>
                    <a:pt x="22170" y="38070"/>
                    <a:pt x="22182" y="38070"/>
                  </a:cubicBezTo>
                  <a:cubicBezTo>
                    <a:pt x="22527" y="38059"/>
                    <a:pt x="22849" y="37832"/>
                    <a:pt x="22979" y="37511"/>
                  </a:cubicBezTo>
                  <a:cubicBezTo>
                    <a:pt x="23039" y="37201"/>
                    <a:pt x="23027" y="36892"/>
                    <a:pt x="22920" y="36594"/>
                  </a:cubicBezTo>
                  <a:close/>
                  <a:moveTo>
                    <a:pt x="36410" y="36630"/>
                  </a:moveTo>
                  <a:cubicBezTo>
                    <a:pt x="36374" y="36737"/>
                    <a:pt x="36362" y="36880"/>
                    <a:pt x="36326" y="37035"/>
                  </a:cubicBezTo>
                  <a:lnTo>
                    <a:pt x="36326" y="37058"/>
                  </a:lnTo>
                  <a:cubicBezTo>
                    <a:pt x="36326" y="37189"/>
                    <a:pt x="36291" y="37320"/>
                    <a:pt x="36219" y="37428"/>
                  </a:cubicBezTo>
                  <a:cubicBezTo>
                    <a:pt x="36100" y="37630"/>
                    <a:pt x="35886" y="37749"/>
                    <a:pt x="35648" y="37761"/>
                  </a:cubicBezTo>
                  <a:cubicBezTo>
                    <a:pt x="35291" y="37761"/>
                    <a:pt x="34969" y="37963"/>
                    <a:pt x="34826" y="38297"/>
                  </a:cubicBezTo>
                  <a:cubicBezTo>
                    <a:pt x="34743" y="38594"/>
                    <a:pt x="34755" y="38916"/>
                    <a:pt x="34862" y="39213"/>
                  </a:cubicBezTo>
                  <a:cubicBezTo>
                    <a:pt x="34898" y="39059"/>
                    <a:pt x="34921" y="38916"/>
                    <a:pt x="34945" y="38773"/>
                  </a:cubicBezTo>
                  <a:cubicBezTo>
                    <a:pt x="34957" y="38399"/>
                    <a:pt x="35266" y="38106"/>
                    <a:pt x="35626" y="38106"/>
                  </a:cubicBezTo>
                  <a:cubicBezTo>
                    <a:pt x="35633" y="38106"/>
                    <a:pt x="35641" y="38106"/>
                    <a:pt x="35648" y="38106"/>
                  </a:cubicBezTo>
                  <a:cubicBezTo>
                    <a:pt x="36017" y="38094"/>
                    <a:pt x="36326" y="37868"/>
                    <a:pt x="36457" y="37535"/>
                  </a:cubicBezTo>
                  <a:cubicBezTo>
                    <a:pt x="36529" y="37237"/>
                    <a:pt x="36505" y="36916"/>
                    <a:pt x="36410" y="36630"/>
                  </a:cubicBezTo>
                  <a:close/>
                  <a:moveTo>
                    <a:pt x="11253" y="37641"/>
                  </a:moveTo>
                  <a:cubicBezTo>
                    <a:pt x="11070" y="37641"/>
                    <a:pt x="10887" y="37668"/>
                    <a:pt x="10716" y="37725"/>
                  </a:cubicBezTo>
                  <a:cubicBezTo>
                    <a:pt x="10847" y="37761"/>
                    <a:pt x="10990" y="37785"/>
                    <a:pt x="11133" y="37809"/>
                  </a:cubicBezTo>
                  <a:cubicBezTo>
                    <a:pt x="11264" y="37809"/>
                    <a:pt x="11395" y="37844"/>
                    <a:pt x="11514" y="37916"/>
                  </a:cubicBezTo>
                  <a:cubicBezTo>
                    <a:pt x="11716" y="38035"/>
                    <a:pt x="11847" y="38249"/>
                    <a:pt x="11847" y="38487"/>
                  </a:cubicBezTo>
                  <a:cubicBezTo>
                    <a:pt x="11847" y="38844"/>
                    <a:pt x="12061" y="39166"/>
                    <a:pt x="12383" y="39309"/>
                  </a:cubicBezTo>
                  <a:cubicBezTo>
                    <a:pt x="12507" y="39344"/>
                    <a:pt x="12636" y="39360"/>
                    <a:pt x="12765" y="39360"/>
                  </a:cubicBezTo>
                  <a:cubicBezTo>
                    <a:pt x="12945" y="39360"/>
                    <a:pt x="13126" y="39328"/>
                    <a:pt x="13300" y="39273"/>
                  </a:cubicBezTo>
                  <a:cubicBezTo>
                    <a:pt x="13145" y="39237"/>
                    <a:pt x="13014" y="39213"/>
                    <a:pt x="12859" y="39190"/>
                  </a:cubicBezTo>
                  <a:cubicBezTo>
                    <a:pt x="12478" y="39178"/>
                    <a:pt x="12181" y="38856"/>
                    <a:pt x="12192" y="38487"/>
                  </a:cubicBezTo>
                  <a:cubicBezTo>
                    <a:pt x="12181" y="38118"/>
                    <a:pt x="11954" y="37809"/>
                    <a:pt x="11621" y="37678"/>
                  </a:cubicBezTo>
                  <a:cubicBezTo>
                    <a:pt x="11501" y="37654"/>
                    <a:pt x="11377" y="37641"/>
                    <a:pt x="11253" y="37641"/>
                  </a:cubicBezTo>
                  <a:close/>
                  <a:moveTo>
                    <a:pt x="72" y="39702"/>
                  </a:moveTo>
                  <a:cubicBezTo>
                    <a:pt x="48" y="39833"/>
                    <a:pt x="24" y="39952"/>
                    <a:pt x="0" y="40083"/>
                  </a:cubicBezTo>
                  <a:cubicBezTo>
                    <a:pt x="60" y="40130"/>
                    <a:pt x="119" y="40166"/>
                    <a:pt x="179" y="40190"/>
                  </a:cubicBezTo>
                  <a:cubicBezTo>
                    <a:pt x="307" y="40220"/>
                    <a:pt x="439" y="40236"/>
                    <a:pt x="571" y="40236"/>
                  </a:cubicBezTo>
                  <a:cubicBezTo>
                    <a:pt x="748" y="40236"/>
                    <a:pt x="926" y="40208"/>
                    <a:pt x="1096" y="40154"/>
                  </a:cubicBezTo>
                  <a:cubicBezTo>
                    <a:pt x="965" y="40118"/>
                    <a:pt x="834" y="40083"/>
                    <a:pt x="691" y="40059"/>
                  </a:cubicBezTo>
                  <a:lnTo>
                    <a:pt x="679" y="40059"/>
                  </a:lnTo>
                  <a:cubicBezTo>
                    <a:pt x="548" y="40059"/>
                    <a:pt x="405" y="40011"/>
                    <a:pt x="298" y="39940"/>
                  </a:cubicBezTo>
                  <a:cubicBezTo>
                    <a:pt x="203" y="39880"/>
                    <a:pt x="131" y="39797"/>
                    <a:pt x="72" y="39702"/>
                  </a:cubicBezTo>
                  <a:close/>
                  <a:moveTo>
                    <a:pt x="28427" y="42924"/>
                  </a:moveTo>
                  <a:cubicBezTo>
                    <a:pt x="28316" y="42924"/>
                    <a:pt x="28204" y="42945"/>
                    <a:pt x="28099" y="42988"/>
                  </a:cubicBezTo>
                  <a:cubicBezTo>
                    <a:pt x="27766" y="43143"/>
                    <a:pt x="27647" y="43428"/>
                    <a:pt x="27480" y="43666"/>
                  </a:cubicBezTo>
                  <a:cubicBezTo>
                    <a:pt x="27599" y="43583"/>
                    <a:pt x="27718" y="43500"/>
                    <a:pt x="27837" y="43416"/>
                  </a:cubicBezTo>
                  <a:cubicBezTo>
                    <a:pt x="27932" y="43321"/>
                    <a:pt x="28052" y="43273"/>
                    <a:pt x="28183" y="43250"/>
                  </a:cubicBezTo>
                  <a:cubicBezTo>
                    <a:pt x="28235" y="43236"/>
                    <a:pt x="28289" y="43229"/>
                    <a:pt x="28342" y="43229"/>
                  </a:cubicBezTo>
                  <a:cubicBezTo>
                    <a:pt x="28520" y="43229"/>
                    <a:pt x="28695" y="43303"/>
                    <a:pt x="28814" y="43440"/>
                  </a:cubicBezTo>
                  <a:cubicBezTo>
                    <a:pt x="28982" y="43601"/>
                    <a:pt x="29200" y="43683"/>
                    <a:pt x="29419" y="43683"/>
                  </a:cubicBezTo>
                  <a:cubicBezTo>
                    <a:pt x="29541" y="43683"/>
                    <a:pt x="29663" y="43658"/>
                    <a:pt x="29778" y="43607"/>
                  </a:cubicBezTo>
                  <a:cubicBezTo>
                    <a:pt x="30040" y="43440"/>
                    <a:pt x="30254" y="43202"/>
                    <a:pt x="30397" y="42928"/>
                  </a:cubicBezTo>
                  <a:lnTo>
                    <a:pt x="30397" y="42928"/>
                  </a:lnTo>
                  <a:cubicBezTo>
                    <a:pt x="30266" y="42988"/>
                    <a:pt x="30147" y="43059"/>
                    <a:pt x="30028" y="43143"/>
                  </a:cubicBezTo>
                  <a:lnTo>
                    <a:pt x="30028" y="43178"/>
                  </a:lnTo>
                  <a:cubicBezTo>
                    <a:pt x="29933" y="43262"/>
                    <a:pt x="29826" y="43321"/>
                    <a:pt x="29695" y="43357"/>
                  </a:cubicBezTo>
                  <a:cubicBezTo>
                    <a:pt x="29637" y="43372"/>
                    <a:pt x="29579" y="43379"/>
                    <a:pt x="29520" y="43379"/>
                  </a:cubicBezTo>
                  <a:cubicBezTo>
                    <a:pt x="29347" y="43379"/>
                    <a:pt x="29176" y="43315"/>
                    <a:pt x="29052" y="43190"/>
                  </a:cubicBezTo>
                  <a:cubicBezTo>
                    <a:pt x="28883" y="43014"/>
                    <a:pt x="28656" y="42924"/>
                    <a:pt x="28427" y="42924"/>
                  </a:cubicBezTo>
                  <a:close/>
                  <a:moveTo>
                    <a:pt x="6454" y="43273"/>
                  </a:moveTo>
                  <a:cubicBezTo>
                    <a:pt x="6418" y="43416"/>
                    <a:pt x="6394" y="43559"/>
                    <a:pt x="6370" y="43714"/>
                  </a:cubicBezTo>
                  <a:cubicBezTo>
                    <a:pt x="6370" y="43833"/>
                    <a:pt x="6323" y="43964"/>
                    <a:pt x="6263" y="44071"/>
                  </a:cubicBezTo>
                  <a:cubicBezTo>
                    <a:pt x="6144" y="44274"/>
                    <a:pt x="5930" y="44405"/>
                    <a:pt x="5692" y="44405"/>
                  </a:cubicBezTo>
                  <a:cubicBezTo>
                    <a:pt x="5334" y="44405"/>
                    <a:pt x="5013" y="44619"/>
                    <a:pt x="4870" y="44952"/>
                  </a:cubicBezTo>
                  <a:cubicBezTo>
                    <a:pt x="4787" y="45250"/>
                    <a:pt x="4811" y="45571"/>
                    <a:pt x="4906" y="45857"/>
                  </a:cubicBezTo>
                  <a:cubicBezTo>
                    <a:pt x="4942" y="45714"/>
                    <a:pt x="4965" y="45571"/>
                    <a:pt x="4989" y="45429"/>
                  </a:cubicBezTo>
                  <a:cubicBezTo>
                    <a:pt x="5001" y="45298"/>
                    <a:pt x="5037" y="45167"/>
                    <a:pt x="5108" y="45059"/>
                  </a:cubicBezTo>
                  <a:cubicBezTo>
                    <a:pt x="5233" y="44866"/>
                    <a:pt x="5445" y="44749"/>
                    <a:pt x="5671" y="44749"/>
                  </a:cubicBezTo>
                  <a:cubicBezTo>
                    <a:pt x="5682" y="44749"/>
                    <a:pt x="5693" y="44749"/>
                    <a:pt x="5704" y="44750"/>
                  </a:cubicBezTo>
                  <a:cubicBezTo>
                    <a:pt x="6061" y="44750"/>
                    <a:pt x="6382" y="44524"/>
                    <a:pt x="6513" y="44190"/>
                  </a:cubicBezTo>
                  <a:cubicBezTo>
                    <a:pt x="6573" y="43881"/>
                    <a:pt x="6561" y="43571"/>
                    <a:pt x="6454" y="43273"/>
                  </a:cubicBezTo>
                  <a:close/>
                  <a:moveTo>
                    <a:pt x="19253" y="45500"/>
                  </a:moveTo>
                  <a:lnTo>
                    <a:pt x="19253" y="45500"/>
                  </a:lnTo>
                  <a:cubicBezTo>
                    <a:pt x="19122" y="45559"/>
                    <a:pt x="18991" y="45643"/>
                    <a:pt x="18872" y="45726"/>
                  </a:cubicBezTo>
                  <a:lnTo>
                    <a:pt x="18872" y="45750"/>
                  </a:lnTo>
                  <a:cubicBezTo>
                    <a:pt x="18777" y="45833"/>
                    <a:pt x="18658" y="45905"/>
                    <a:pt x="18538" y="45929"/>
                  </a:cubicBezTo>
                  <a:cubicBezTo>
                    <a:pt x="18478" y="45944"/>
                    <a:pt x="18418" y="45951"/>
                    <a:pt x="18359" y="45951"/>
                  </a:cubicBezTo>
                  <a:cubicBezTo>
                    <a:pt x="18184" y="45951"/>
                    <a:pt x="18020" y="45886"/>
                    <a:pt x="17896" y="45762"/>
                  </a:cubicBezTo>
                  <a:cubicBezTo>
                    <a:pt x="17728" y="45594"/>
                    <a:pt x="17502" y="45502"/>
                    <a:pt x="17270" y="45502"/>
                  </a:cubicBezTo>
                  <a:cubicBezTo>
                    <a:pt x="17156" y="45502"/>
                    <a:pt x="17041" y="45524"/>
                    <a:pt x="16931" y="45571"/>
                  </a:cubicBezTo>
                  <a:cubicBezTo>
                    <a:pt x="16598" y="45714"/>
                    <a:pt x="16479" y="46000"/>
                    <a:pt x="16312" y="46238"/>
                  </a:cubicBezTo>
                  <a:cubicBezTo>
                    <a:pt x="16443" y="46155"/>
                    <a:pt x="16550" y="46071"/>
                    <a:pt x="16693" y="45988"/>
                  </a:cubicBezTo>
                  <a:cubicBezTo>
                    <a:pt x="16788" y="45905"/>
                    <a:pt x="16907" y="45845"/>
                    <a:pt x="17038" y="45821"/>
                  </a:cubicBezTo>
                  <a:cubicBezTo>
                    <a:pt x="17091" y="45808"/>
                    <a:pt x="17145" y="45801"/>
                    <a:pt x="17198" y="45801"/>
                  </a:cubicBezTo>
                  <a:cubicBezTo>
                    <a:pt x="17375" y="45801"/>
                    <a:pt x="17550" y="45875"/>
                    <a:pt x="17669" y="46012"/>
                  </a:cubicBezTo>
                  <a:cubicBezTo>
                    <a:pt x="17838" y="46173"/>
                    <a:pt x="18056" y="46255"/>
                    <a:pt x="18275" y="46255"/>
                  </a:cubicBezTo>
                  <a:cubicBezTo>
                    <a:pt x="18397" y="46255"/>
                    <a:pt x="18519" y="46230"/>
                    <a:pt x="18634" y="46179"/>
                  </a:cubicBezTo>
                  <a:cubicBezTo>
                    <a:pt x="18896" y="46012"/>
                    <a:pt x="19110" y="45774"/>
                    <a:pt x="19253" y="45500"/>
                  </a:cubicBezTo>
                  <a:close/>
                  <a:moveTo>
                    <a:pt x="37304" y="46645"/>
                  </a:moveTo>
                  <a:cubicBezTo>
                    <a:pt x="37129" y="46645"/>
                    <a:pt x="36954" y="46672"/>
                    <a:pt x="36791" y="46726"/>
                  </a:cubicBezTo>
                  <a:cubicBezTo>
                    <a:pt x="36934" y="46774"/>
                    <a:pt x="37076" y="46786"/>
                    <a:pt x="37219" y="46822"/>
                  </a:cubicBezTo>
                  <a:cubicBezTo>
                    <a:pt x="37350" y="46822"/>
                    <a:pt x="37481" y="46857"/>
                    <a:pt x="37588" y="46929"/>
                  </a:cubicBezTo>
                  <a:cubicBezTo>
                    <a:pt x="37791" y="47048"/>
                    <a:pt x="37922" y="47262"/>
                    <a:pt x="37922" y="47488"/>
                  </a:cubicBezTo>
                  <a:cubicBezTo>
                    <a:pt x="37922" y="47845"/>
                    <a:pt x="38136" y="48167"/>
                    <a:pt x="38458" y="48310"/>
                  </a:cubicBezTo>
                  <a:cubicBezTo>
                    <a:pt x="38588" y="48346"/>
                    <a:pt x="38723" y="48365"/>
                    <a:pt x="38858" y="48365"/>
                  </a:cubicBezTo>
                  <a:cubicBezTo>
                    <a:pt x="39032" y="48365"/>
                    <a:pt x="39207" y="48334"/>
                    <a:pt x="39374" y="48274"/>
                  </a:cubicBezTo>
                  <a:cubicBezTo>
                    <a:pt x="39220" y="48238"/>
                    <a:pt x="39089" y="48226"/>
                    <a:pt x="38934" y="48191"/>
                  </a:cubicBezTo>
                  <a:cubicBezTo>
                    <a:pt x="38565" y="48179"/>
                    <a:pt x="38267" y="47869"/>
                    <a:pt x="38267" y="47488"/>
                  </a:cubicBezTo>
                  <a:cubicBezTo>
                    <a:pt x="38255" y="47131"/>
                    <a:pt x="38041" y="46810"/>
                    <a:pt x="37696" y="46691"/>
                  </a:cubicBezTo>
                  <a:cubicBezTo>
                    <a:pt x="37568" y="46660"/>
                    <a:pt x="37436" y="46645"/>
                    <a:pt x="37304" y="466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8" name="Google Shape;9148;p8"/>
            <p:cNvSpPr/>
            <p:nvPr/>
          </p:nvSpPr>
          <p:spPr>
            <a:xfrm>
              <a:off x="1744366" y="3093390"/>
              <a:ext cx="201215" cy="875560"/>
            </a:xfrm>
            <a:custGeom>
              <a:rect b="b" l="l" r="r" t="t"/>
              <a:pathLst>
                <a:path extrusionOk="0" h="33884" w="7787">
                  <a:moveTo>
                    <a:pt x="48" y="0"/>
                  </a:moveTo>
                  <a:cubicBezTo>
                    <a:pt x="39" y="0"/>
                    <a:pt x="30" y="6"/>
                    <a:pt x="24" y="18"/>
                  </a:cubicBezTo>
                  <a:cubicBezTo>
                    <a:pt x="0" y="18"/>
                    <a:pt x="0" y="42"/>
                    <a:pt x="12" y="54"/>
                  </a:cubicBezTo>
                  <a:cubicBezTo>
                    <a:pt x="524" y="1185"/>
                    <a:pt x="3120" y="5281"/>
                    <a:pt x="3715" y="6352"/>
                  </a:cubicBezTo>
                  <a:cubicBezTo>
                    <a:pt x="4810" y="8329"/>
                    <a:pt x="5858" y="10377"/>
                    <a:pt x="6430" y="12556"/>
                  </a:cubicBezTo>
                  <a:cubicBezTo>
                    <a:pt x="7299" y="15758"/>
                    <a:pt x="6930" y="19164"/>
                    <a:pt x="5418" y="22104"/>
                  </a:cubicBezTo>
                  <a:cubicBezTo>
                    <a:pt x="5144" y="22581"/>
                    <a:pt x="5013" y="23128"/>
                    <a:pt x="5037" y="23676"/>
                  </a:cubicBezTo>
                  <a:cubicBezTo>
                    <a:pt x="5072" y="24295"/>
                    <a:pt x="5168" y="24914"/>
                    <a:pt x="5251" y="25521"/>
                  </a:cubicBezTo>
                  <a:cubicBezTo>
                    <a:pt x="5429" y="26926"/>
                    <a:pt x="5632" y="28319"/>
                    <a:pt x="5810" y="29712"/>
                  </a:cubicBezTo>
                  <a:cubicBezTo>
                    <a:pt x="6001" y="31117"/>
                    <a:pt x="6180" y="32475"/>
                    <a:pt x="6477" y="33832"/>
                  </a:cubicBezTo>
                  <a:cubicBezTo>
                    <a:pt x="6482" y="33868"/>
                    <a:pt x="6509" y="33884"/>
                    <a:pt x="6539" y="33884"/>
                  </a:cubicBezTo>
                  <a:cubicBezTo>
                    <a:pt x="6578" y="33884"/>
                    <a:pt x="6620" y="33856"/>
                    <a:pt x="6620" y="33808"/>
                  </a:cubicBezTo>
                  <a:cubicBezTo>
                    <a:pt x="6584" y="32534"/>
                    <a:pt x="6441" y="31260"/>
                    <a:pt x="6299" y="29986"/>
                  </a:cubicBezTo>
                  <a:cubicBezTo>
                    <a:pt x="6156" y="28724"/>
                    <a:pt x="6013" y="27510"/>
                    <a:pt x="5870" y="26272"/>
                  </a:cubicBezTo>
                  <a:cubicBezTo>
                    <a:pt x="5799" y="25641"/>
                    <a:pt x="5727" y="24998"/>
                    <a:pt x="5644" y="24343"/>
                  </a:cubicBezTo>
                  <a:cubicBezTo>
                    <a:pt x="5596" y="24069"/>
                    <a:pt x="5572" y="23795"/>
                    <a:pt x="5549" y="23509"/>
                  </a:cubicBezTo>
                  <a:cubicBezTo>
                    <a:pt x="5560" y="23200"/>
                    <a:pt x="5632" y="22890"/>
                    <a:pt x="5787" y="22616"/>
                  </a:cubicBezTo>
                  <a:cubicBezTo>
                    <a:pt x="6013" y="22140"/>
                    <a:pt x="6263" y="21664"/>
                    <a:pt x="6477" y="21152"/>
                  </a:cubicBezTo>
                  <a:cubicBezTo>
                    <a:pt x="7525" y="18604"/>
                    <a:pt x="7787" y="15782"/>
                    <a:pt x="7215" y="13079"/>
                  </a:cubicBezTo>
                  <a:cubicBezTo>
                    <a:pt x="6727" y="10877"/>
                    <a:pt x="5703" y="8829"/>
                    <a:pt x="4572" y="6888"/>
                  </a:cubicBezTo>
                  <a:cubicBezTo>
                    <a:pt x="4382" y="6555"/>
                    <a:pt x="3989" y="5948"/>
                    <a:pt x="3524" y="5221"/>
                  </a:cubicBezTo>
                  <a:cubicBezTo>
                    <a:pt x="3120" y="4328"/>
                    <a:pt x="2667" y="3447"/>
                    <a:pt x="2203" y="2566"/>
                  </a:cubicBezTo>
                  <a:cubicBezTo>
                    <a:pt x="2196" y="2556"/>
                    <a:pt x="2186" y="2552"/>
                    <a:pt x="2177" y="2552"/>
                  </a:cubicBezTo>
                  <a:cubicBezTo>
                    <a:pt x="2152" y="2552"/>
                    <a:pt x="2126" y="2580"/>
                    <a:pt x="2143" y="2614"/>
                  </a:cubicBezTo>
                  <a:cubicBezTo>
                    <a:pt x="2393" y="3173"/>
                    <a:pt x="2655" y="3733"/>
                    <a:pt x="2929" y="4293"/>
                  </a:cubicBezTo>
                  <a:cubicBezTo>
                    <a:pt x="1834" y="2614"/>
                    <a:pt x="560" y="697"/>
                    <a:pt x="72" y="18"/>
                  </a:cubicBezTo>
                  <a:cubicBezTo>
                    <a:pt x="66" y="6"/>
                    <a:pt x="57"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9" name="Google Shape;9149;p8"/>
            <p:cNvSpPr/>
            <p:nvPr/>
          </p:nvSpPr>
          <p:spPr>
            <a:xfrm>
              <a:off x="528184" y="2886205"/>
              <a:ext cx="832743" cy="1027344"/>
            </a:xfrm>
            <a:custGeom>
              <a:rect b="b" l="l" r="r" t="t"/>
              <a:pathLst>
                <a:path extrusionOk="0" h="39758" w="32227">
                  <a:moveTo>
                    <a:pt x="30068" y="1"/>
                  </a:moveTo>
                  <a:cubicBezTo>
                    <a:pt x="29276" y="1"/>
                    <a:pt x="28147" y="536"/>
                    <a:pt x="26623" y="1797"/>
                  </a:cubicBezTo>
                  <a:cubicBezTo>
                    <a:pt x="20825" y="6584"/>
                    <a:pt x="1" y="24324"/>
                    <a:pt x="1227" y="30622"/>
                  </a:cubicBezTo>
                  <a:cubicBezTo>
                    <a:pt x="2203" y="35550"/>
                    <a:pt x="5310" y="39757"/>
                    <a:pt x="8386" y="39757"/>
                  </a:cubicBezTo>
                  <a:cubicBezTo>
                    <a:pt x="9287" y="39757"/>
                    <a:pt x="10185" y="39397"/>
                    <a:pt x="11026" y="38588"/>
                  </a:cubicBezTo>
                  <a:cubicBezTo>
                    <a:pt x="14098" y="35659"/>
                    <a:pt x="27695" y="13870"/>
                    <a:pt x="30147" y="8048"/>
                  </a:cubicBezTo>
                  <a:cubicBezTo>
                    <a:pt x="31872" y="3980"/>
                    <a:pt x="32227" y="1"/>
                    <a:pt x="30068"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0" name="Google Shape;9150;p8"/>
            <p:cNvSpPr/>
            <p:nvPr/>
          </p:nvSpPr>
          <p:spPr>
            <a:xfrm>
              <a:off x="546350" y="2875663"/>
              <a:ext cx="841348" cy="1050393"/>
            </a:xfrm>
            <a:custGeom>
              <a:rect b="b" l="l" r="r" t="t"/>
              <a:pathLst>
                <a:path extrusionOk="0" h="40650" w="32560">
                  <a:moveTo>
                    <a:pt x="29792" y="0"/>
                  </a:moveTo>
                  <a:cubicBezTo>
                    <a:pt x="28741" y="0"/>
                    <a:pt x="27316" y="623"/>
                    <a:pt x="25599" y="1955"/>
                  </a:cubicBezTo>
                  <a:cubicBezTo>
                    <a:pt x="20241" y="6123"/>
                    <a:pt x="12" y="22958"/>
                    <a:pt x="0" y="29268"/>
                  </a:cubicBezTo>
                  <a:cubicBezTo>
                    <a:pt x="0" y="33318"/>
                    <a:pt x="2492" y="40649"/>
                    <a:pt x="7328" y="40649"/>
                  </a:cubicBezTo>
                  <a:cubicBezTo>
                    <a:pt x="7768" y="40649"/>
                    <a:pt x="8226" y="40589"/>
                    <a:pt x="8704" y="40460"/>
                  </a:cubicBezTo>
                  <a:cubicBezTo>
                    <a:pt x="12466" y="39436"/>
                    <a:pt x="28063" y="13731"/>
                    <a:pt x="30576" y="7623"/>
                  </a:cubicBezTo>
                  <a:cubicBezTo>
                    <a:pt x="32560" y="2820"/>
                    <a:pt x="32026" y="0"/>
                    <a:pt x="2979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1" name="Google Shape;9151;p8"/>
            <p:cNvSpPr/>
            <p:nvPr/>
          </p:nvSpPr>
          <p:spPr>
            <a:xfrm>
              <a:off x="650330" y="2956025"/>
              <a:ext cx="677497" cy="921762"/>
            </a:xfrm>
            <a:custGeom>
              <a:rect b="b" l="l" r="r" t="t"/>
              <a:pathLst>
                <a:path extrusionOk="0" h="35672" w="26219">
                  <a:moveTo>
                    <a:pt x="20753" y="0"/>
                  </a:moveTo>
                  <a:cubicBezTo>
                    <a:pt x="20717" y="131"/>
                    <a:pt x="20694" y="274"/>
                    <a:pt x="20682" y="417"/>
                  </a:cubicBezTo>
                  <a:cubicBezTo>
                    <a:pt x="20670" y="548"/>
                    <a:pt x="20634" y="691"/>
                    <a:pt x="20563" y="798"/>
                  </a:cubicBezTo>
                  <a:cubicBezTo>
                    <a:pt x="20444" y="1000"/>
                    <a:pt x="20229" y="1131"/>
                    <a:pt x="19991" y="1143"/>
                  </a:cubicBezTo>
                  <a:cubicBezTo>
                    <a:pt x="19982" y="1143"/>
                    <a:pt x="19972" y="1143"/>
                    <a:pt x="19963" y="1143"/>
                  </a:cubicBezTo>
                  <a:cubicBezTo>
                    <a:pt x="19617" y="1143"/>
                    <a:pt x="19309" y="1354"/>
                    <a:pt x="19182" y="1667"/>
                  </a:cubicBezTo>
                  <a:cubicBezTo>
                    <a:pt x="19098" y="1977"/>
                    <a:pt x="19110" y="2286"/>
                    <a:pt x="19217" y="2584"/>
                  </a:cubicBezTo>
                  <a:cubicBezTo>
                    <a:pt x="19253" y="2441"/>
                    <a:pt x="19265" y="2298"/>
                    <a:pt x="19289" y="2155"/>
                  </a:cubicBezTo>
                  <a:cubicBezTo>
                    <a:pt x="19301" y="2024"/>
                    <a:pt x="19336" y="1893"/>
                    <a:pt x="19420" y="1786"/>
                  </a:cubicBezTo>
                  <a:cubicBezTo>
                    <a:pt x="19539" y="1596"/>
                    <a:pt x="19765" y="1477"/>
                    <a:pt x="20003" y="1477"/>
                  </a:cubicBezTo>
                  <a:cubicBezTo>
                    <a:pt x="20360" y="1465"/>
                    <a:pt x="20682" y="1250"/>
                    <a:pt x="20813" y="905"/>
                  </a:cubicBezTo>
                  <a:cubicBezTo>
                    <a:pt x="20872" y="608"/>
                    <a:pt x="20860" y="298"/>
                    <a:pt x="20753" y="0"/>
                  </a:cubicBezTo>
                  <a:close/>
                  <a:moveTo>
                    <a:pt x="25873" y="5215"/>
                  </a:moveTo>
                  <a:cubicBezTo>
                    <a:pt x="25754" y="5215"/>
                    <a:pt x="25635" y="5239"/>
                    <a:pt x="25528" y="5287"/>
                  </a:cubicBezTo>
                  <a:cubicBezTo>
                    <a:pt x="25254" y="5453"/>
                    <a:pt x="25051" y="5692"/>
                    <a:pt x="24908" y="5977"/>
                  </a:cubicBezTo>
                  <a:cubicBezTo>
                    <a:pt x="25039" y="5894"/>
                    <a:pt x="25147" y="5811"/>
                    <a:pt x="25278" y="5727"/>
                  </a:cubicBezTo>
                  <a:cubicBezTo>
                    <a:pt x="25373" y="5632"/>
                    <a:pt x="25480" y="5572"/>
                    <a:pt x="25611" y="5537"/>
                  </a:cubicBezTo>
                  <a:cubicBezTo>
                    <a:pt x="25666" y="5524"/>
                    <a:pt x="25724" y="5517"/>
                    <a:pt x="25781" y="5517"/>
                  </a:cubicBezTo>
                  <a:cubicBezTo>
                    <a:pt x="25882" y="5517"/>
                    <a:pt x="25984" y="5539"/>
                    <a:pt x="26075" y="5584"/>
                  </a:cubicBezTo>
                  <a:cubicBezTo>
                    <a:pt x="26135" y="5477"/>
                    <a:pt x="26182" y="5382"/>
                    <a:pt x="26218" y="5287"/>
                  </a:cubicBezTo>
                  <a:cubicBezTo>
                    <a:pt x="26111" y="5239"/>
                    <a:pt x="25992" y="5215"/>
                    <a:pt x="25873" y="5215"/>
                  </a:cubicBezTo>
                  <a:close/>
                  <a:moveTo>
                    <a:pt x="11371" y="7430"/>
                  </a:moveTo>
                  <a:cubicBezTo>
                    <a:pt x="11300" y="7501"/>
                    <a:pt x="11228" y="7561"/>
                    <a:pt x="11157" y="7620"/>
                  </a:cubicBezTo>
                  <a:cubicBezTo>
                    <a:pt x="11192" y="7656"/>
                    <a:pt x="11240" y="7680"/>
                    <a:pt x="11288" y="7692"/>
                  </a:cubicBezTo>
                  <a:cubicBezTo>
                    <a:pt x="11418" y="7728"/>
                    <a:pt x="11550" y="7746"/>
                    <a:pt x="11683" y="7746"/>
                  </a:cubicBezTo>
                  <a:cubicBezTo>
                    <a:pt x="11854" y="7746"/>
                    <a:pt x="12025" y="7716"/>
                    <a:pt x="12193" y="7656"/>
                  </a:cubicBezTo>
                  <a:cubicBezTo>
                    <a:pt x="12038" y="7620"/>
                    <a:pt x="11895" y="7608"/>
                    <a:pt x="11764" y="7573"/>
                  </a:cubicBezTo>
                  <a:cubicBezTo>
                    <a:pt x="11633" y="7573"/>
                    <a:pt x="11502" y="7525"/>
                    <a:pt x="11395" y="7466"/>
                  </a:cubicBezTo>
                  <a:lnTo>
                    <a:pt x="11371" y="7430"/>
                  </a:lnTo>
                  <a:close/>
                  <a:moveTo>
                    <a:pt x="19896" y="9501"/>
                  </a:moveTo>
                  <a:cubicBezTo>
                    <a:pt x="19848" y="9621"/>
                    <a:pt x="19836" y="9763"/>
                    <a:pt x="19813" y="9906"/>
                  </a:cubicBezTo>
                  <a:cubicBezTo>
                    <a:pt x="19813" y="10049"/>
                    <a:pt x="19765" y="10180"/>
                    <a:pt x="19694" y="10299"/>
                  </a:cubicBezTo>
                  <a:cubicBezTo>
                    <a:pt x="19574" y="10502"/>
                    <a:pt x="19360" y="10621"/>
                    <a:pt x="19134" y="10633"/>
                  </a:cubicBezTo>
                  <a:cubicBezTo>
                    <a:pt x="19124" y="10632"/>
                    <a:pt x="19115" y="10632"/>
                    <a:pt x="19106" y="10632"/>
                  </a:cubicBezTo>
                  <a:cubicBezTo>
                    <a:pt x="18759" y="10632"/>
                    <a:pt x="18440" y="10844"/>
                    <a:pt x="18312" y="11168"/>
                  </a:cubicBezTo>
                  <a:cubicBezTo>
                    <a:pt x="18229" y="11466"/>
                    <a:pt x="18241" y="11787"/>
                    <a:pt x="18348" y="12085"/>
                  </a:cubicBezTo>
                  <a:cubicBezTo>
                    <a:pt x="18384" y="11930"/>
                    <a:pt x="18396" y="11787"/>
                    <a:pt x="18431" y="11645"/>
                  </a:cubicBezTo>
                  <a:cubicBezTo>
                    <a:pt x="18431" y="11514"/>
                    <a:pt x="18479" y="11395"/>
                    <a:pt x="18551" y="11287"/>
                  </a:cubicBezTo>
                  <a:cubicBezTo>
                    <a:pt x="18664" y="11094"/>
                    <a:pt x="18875" y="10977"/>
                    <a:pt x="19101" y="10977"/>
                  </a:cubicBezTo>
                  <a:cubicBezTo>
                    <a:pt x="19112" y="10977"/>
                    <a:pt x="19123" y="10977"/>
                    <a:pt x="19134" y="10978"/>
                  </a:cubicBezTo>
                  <a:cubicBezTo>
                    <a:pt x="19491" y="10966"/>
                    <a:pt x="19813" y="10740"/>
                    <a:pt x="19944" y="10406"/>
                  </a:cubicBezTo>
                  <a:cubicBezTo>
                    <a:pt x="20003" y="10109"/>
                    <a:pt x="19991" y="9787"/>
                    <a:pt x="19896" y="9501"/>
                  </a:cubicBezTo>
                  <a:close/>
                  <a:moveTo>
                    <a:pt x="14288" y="16883"/>
                  </a:moveTo>
                  <a:cubicBezTo>
                    <a:pt x="14157" y="16955"/>
                    <a:pt x="14026" y="17038"/>
                    <a:pt x="13907" y="17133"/>
                  </a:cubicBezTo>
                  <a:cubicBezTo>
                    <a:pt x="13812" y="17217"/>
                    <a:pt x="13693" y="17288"/>
                    <a:pt x="13574" y="17324"/>
                  </a:cubicBezTo>
                  <a:cubicBezTo>
                    <a:pt x="13523" y="17334"/>
                    <a:pt x="13472" y="17340"/>
                    <a:pt x="13421" y="17340"/>
                  </a:cubicBezTo>
                  <a:cubicBezTo>
                    <a:pt x="13240" y="17340"/>
                    <a:pt x="13060" y="17275"/>
                    <a:pt x="12931" y="17145"/>
                  </a:cubicBezTo>
                  <a:cubicBezTo>
                    <a:pt x="12763" y="16978"/>
                    <a:pt x="12537" y="16885"/>
                    <a:pt x="12309" y="16885"/>
                  </a:cubicBezTo>
                  <a:cubicBezTo>
                    <a:pt x="12197" y="16885"/>
                    <a:pt x="12084" y="16908"/>
                    <a:pt x="11978" y="16955"/>
                  </a:cubicBezTo>
                  <a:cubicBezTo>
                    <a:pt x="11645" y="17098"/>
                    <a:pt x="11514" y="17383"/>
                    <a:pt x="11347" y="17622"/>
                  </a:cubicBezTo>
                  <a:cubicBezTo>
                    <a:pt x="11478" y="17550"/>
                    <a:pt x="11597" y="17455"/>
                    <a:pt x="11740" y="17372"/>
                  </a:cubicBezTo>
                  <a:cubicBezTo>
                    <a:pt x="11872" y="17251"/>
                    <a:pt x="12040" y="17191"/>
                    <a:pt x="12210" y="17191"/>
                  </a:cubicBezTo>
                  <a:cubicBezTo>
                    <a:pt x="12392" y="17191"/>
                    <a:pt x="12575" y="17260"/>
                    <a:pt x="12716" y="17395"/>
                  </a:cubicBezTo>
                  <a:cubicBezTo>
                    <a:pt x="12878" y="17556"/>
                    <a:pt x="13098" y="17643"/>
                    <a:pt x="13321" y="17643"/>
                  </a:cubicBezTo>
                  <a:cubicBezTo>
                    <a:pt x="13443" y="17643"/>
                    <a:pt x="13567" y="17617"/>
                    <a:pt x="13681" y="17562"/>
                  </a:cubicBezTo>
                  <a:cubicBezTo>
                    <a:pt x="13943" y="17395"/>
                    <a:pt x="14157" y="17169"/>
                    <a:pt x="14288" y="16883"/>
                  </a:cubicBezTo>
                  <a:close/>
                  <a:moveTo>
                    <a:pt x="5768" y="22565"/>
                  </a:moveTo>
                  <a:cubicBezTo>
                    <a:pt x="5591" y="22565"/>
                    <a:pt x="5413" y="22595"/>
                    <a:pt x="5239" y="22658"/>
                  </a:cubicBezTo>
                  <a:cubicBezTo>
                    <a:pt x="5370" y="22694"/>
                    <a:pt x="5513" y="22717"/>
                    <a:pt x="5656" y="22741"/>
                  </a:cubicBezTo>
                  <a:cubicBezTo>
                    <a:pt x="5787" y="22741"/>
                    <a:pt x="5918" y="22777"/>
                    <a:pt x="6037" y="22848"/>
                  </a:cubicBezTo>
                  <a:cubicBezTo>
                    <a:pt x="6239" y="22967"/>
                    <a:pt x="6370" y="23182"/>
                    <a:pt x="6370" y="23420"/>
                  </a:cubicBezTo>
                  <a:cubicBezTo>
                    <a:pt x="6370" y="23777"/>
                    <a:pt x="6585" y="24099"/>
                    <a:pt x="6906" y="24241"/>
                  </a:cubicBezTo>
                  <a:cubicBezTo>
                    <a:pt x="7039" y="24272"/>
                    <a:pt x="7172" y="24287"/>
                    <a:pt x="7303" y="24287"/>
                  </a:cubicBezTo>
                  <a:cubicBezTo>
                    <a:pt x="7479" y="24287"/>
                    <a:pt x="7653" y="24260"/>
                    <a:pt x="7823" y="24206"/>
                  </a:cubicBezTo>
                  <a:cubicBezTo>
                    <a:pt x="7680" y="24170"/>
                    <a:pt x="7537" y="24146"/>
                    <a:pt x="7394" y="24122"/>
                  </a:cubicBezTo>
                  <a:cubicBezTo>
                    <a:pt x="7263" y="24110"/>
                    <a:pt x="7132" y="24075"/>
                    <a:pt x="7025" y="24003"/>
                  </a:cubicBezTo>
                  <a:cubicBezTo>
                    <a:pt x="6823" y="23872"/>
                    <a:pt x="6716" y="23646"/>
                    <a:pt x="6716" y="23408"/>
                  </a:cubicBezTo>
                  <a:cubicBezTo>
                    <a:pt x="6716" y="23051"/>
                    <a:pt x="6489" y="22729"/>
                    <a:pt x="6144" y="22610"/>
                  </a:cubicBezTo>
                  <a:cubicBezTo>
                    <a:pt x="6020" y="22581"/>
                    <a:pt x="5894" y="22565"/>
                    <a:pt x="5768" y="22565"/>
                  </a:cubicBezTo>
                  <a:close/>
                  <a:moveTo>
                    <a:pt x="1667" y="29730"/>
                  </a:moveTo>
                  <a:cubicBezTo>
                    <a:pt x="1632" y="29873"/>
                    <a:pt x="1608" y="30016"/>
                    <a:pt x="1584" y="30159"/>
                  </a:cubicBezTo>
                  <a:lnTo>
                    <a:pt x="1584" y="30147"/>
                  </a:lnTo>
                  <a:cubicBezTo>
                    <a:pt x="1584" y="30290"/>
                    <a:pt x="1548" y="30421"/>
                    <a:pt x="1477" y="30540"/>
                  </a:cubicBezTo>
                  <a:cubicBezTo>
                    <a:pt x="1358" y="30742"/>
                    <a:pt x="1132" y="30861"/>
                    <a:pt x="905" y="30873"/>
                  </a:cubicBezTo>
                  <a:cubicBezTo>
                    <a:pt x="896" y="30873"/>
                    <a:pt x="887" y="30873"/>
                    <a:pt x="877" y="30873"/>
                  </a:cubicBezTo>
                  <a:cubicBezTo>
                    <a:pt x="531" y="30873"/>
                    <a:pt x="223" y="31084"/>
                    <a:pt x="84" y="31409"/>
                  </a:cubicBezTo>
                  <a:cubicBezTo>
                    <a:pt x="1" y="31707"/>
                    <a:pt x="12" y="32028"/>
                    <a:pt x="120" y="32314"/>
                  </a:cubicBezTo>
                  <a:cubicBezTo>
                    <a:pt x="155" y="32171"/>
                    <a:pt x="179" y="32028"/>
                    <a:pt x="203" y="31885"/>
                  </a:cubicBezTo>
                  <a:cubicBezTo>
                    <a:pt x="203" y="31754"/>
                    <a:pt x="251" y="31635"/>
                    <a:pt x="322" y="31528"/>
                  </a:cubicBezTo>
                  <a:cubicBezTo>
                    <a:pt x="453" y="31326"/>
                    <a:pt x="667" y="31207"/>
                    <a:pt x="905" y="31207"/>
                  </a:cubicBezTo>
                  <a:cubicBezTo>
                    <a:pt x="1263" y="31207"/>
                    <a:pt x="1584" y="30980"/>
                    <a:pt x="1715" y="30647"/>
                  </a:cubicBezTo>
                  <a:cubicBezTo>
                    <a:pt x="1775" y="30337"/>
                    <a:pt x="1763" y="30028"/>
                    <a:pt x="1667" y="29730"/>
                  </a:cubicBezTo>
                  <a:close/>
                  <a:moveTo>
                    <a:pt x="6240" y="34951"/>
                  </a:moveTo>
                  <a:cubicBezTo>
                    <a:pt x="6057" y="34951"/>
                    <a:pt x="5872" y="34983"/>
                    <a:pt x="5692" y="35040"/>
                  </a:cubicBezTo>
                  <a:cubicBezTo>
                    <a:pt x="5835" y="35076"/>
                    <a:pt x="5978" y="35100"/>
                    <a:pt x="6120" y="35124"/>
                  </a:cubicBezTo>
                  <a:cubicBezTo>
                    <a:pt x="6251" y="35124"/>
                    <a:pt x="6382" y="35159"/>
                    <a:pt x="6489" y="35231"/>
                  </a:cubicBezTo>
                  <a:cubicBezTo>
                    <a:pt x="6656" y="35326"/>
                    <a:pt x="6763" y="35481"/>
                    <a:pt x="6811" y="35671"/>
                  </a:cubicBezTo>
                  <a:lnTo>
                    <a:pt x="7061" y="35409"/>
                  </a:lnTo>
                  <a:cubicBezTo>
                    <a:pt x="6966" y="35207"/>
                    <a:pt x="6799" y="35064"/>
                    <a:pt x="6597" y="34993"/>
                  </a:cubicBezTo>
                  <a:cubicBezTo>
                    <a:pt x="6479" y="34965"/>
                    <a:pt x="6360" y="34951"/>
                    <a:pt x="6240" y="3495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2" name="Google Shape;9152;p8"/>
            <p:cNvSpPr/>
            <p:nvPr/>
          </p:nvSpPr>
          <p:spPr>
            <a:xfrm>
              <a:off x="834749" y="3239334"/>
              <a:ext cx="415015" cy="648815"/>
            </a:xfrm>
            <a:custGeom>
              <a:rect b="b" l="l" r="r" t="t"/>
              <a:pathLst>
                <a:path extrusionOk="0" h="25109" w="16061">
                  <a:moveTo>
                    <a:pt x="15990" y="1"/>
                  </a:moveTo>
                  <a:cubicBezTo>
                    <a:pt x="15971" y="1"/>
                    <a:pt x="15951" y="9"/>
                    <a:pt x="15938" y="26"/>
                  </a:cubicBezTo>
                  <a:cubicBezTo>
                    <a:pt x="15426" y="847"/>
                    <a:pt x="14997" y="1716"/>
                    <a:pt x="14521" y="2538"/>
                  </a:cubicBezTo>
                  <a:cubicBezTo>
                    <a:pt x="14033" y="3371"/>
                    <a:pt x="13545" y="4217"/>
                    <a:pt x="13080" y="5062"/>
                  </a:cubicBezTo>
                  <a:cubicBezTo>
                    <a:pt x="12128" y="6741"/>
                    <a:pt x="11152" y="8408"/>
                    <a:pt x="10175" y="10051"/>
                  </a:cubicBezTo>
                  <a:cubicBezTo>
                    <a:pt x="8163" y="13349"/>
                    <a:pt x="6032" y="16564"/>
                    <a:pt x="3817" y="19731"/>
                  </a:cubicBezTo>
                  <a:cubicBezTo>
                    <a:pt x="3198" y="20612"/>
                    <a:pt x="2591" y="21505"/>
                    <a:pt x="1936" y="22362"/>
                  </a:cubicBezTo>
                  <a:cubicBezTo>
                    <a:pt x="1293" y="23231"/>
                    <a:pt x="674" y="24172"/>
                    <a:pt x="19" y="25065"/>
                  </a:cubicBezTo>
                  <a:cubicBezTo>
                    <a:pt x="1" y="25083"/>
                    <a:pt x="11" y="25108"/>
                    <a:pt x="38" y="25108"/>
                  </a:cubicBezTo>
                  <a:cubicBezTo>
                    <a:pt x="46" y="25108"/>
                    <a:pt x="56" y="25106"/>
                    <a:pt x="67" y="25100"/>
                  </a:cubicBezTo>
                  <a:cubicBezTo>
                    <a:pt x="686" y="24338"/>
                    <a:pt x="1329" y="23612"/>
                    <a:pt x="1960" y="22874"/>
                  </a:cubicBezTo>
                  <a:cubicBezTo>
                    <a:pt x="2591" y="22124"/>
                    <a:pt x="3151" y="21362"/>
                    <a:pt x="3746" y="20600"/>
                  </a:cubicBezTo>
                  <a:cubicBezTo>
                    <a:pt x="4937" y="19064"/>
                    <a:pt x="6056" y="17492"/>
                    <a:pt x="7151" y="15897"/>
                  </a:cubicBezTo>
                  <a:cubicBezTo>
                    <a:pt x="9354" y="12682"/>
                    <a:pt x="11378" y="9360"/>
                    <a:pt x="13235" y="5943"/>
                  </a:cubicBezTo>
                  <a:cubicBezTo>
                    <a:pt x="13283" y="5860"/>
                    <a:pt x="13330" y="5776"/>
                    <a:pt x="13378" y="5681"/>
                  </a:cubicBezTo>
                  <a:cubicBezTo>
                    <a:pt x="13688" y="5348"/>
                    <a:pt x="13997" y="5003"/>
                    <a:pt x="14295" y="4645"/>
                  </a:cubicBezTo>
                  <a:cubicBezTo>
                    <a:pt x="14843" y="3955"/>
                    <a:pt x="15319" y="3229"/>
                    <a:pt x="15795" y="2490"/>
                  </a:cubicBezTo>
                  <a:cubicBezTo>
                    <a:pt x="15795" y="2459"/>
                    <a:pt x="15769" y="2432"/>
                    <a:pt x="15744" y="2432"/>
                  </a:cubicBezTo>
                  <a:cubicBezTo>
                    <a:pt x="15732" y="2432"/>
                    <a:pt x="15720" y="2439"/>
                    <a:pt x="15712" y="2455"/>
                  </a:cubicBezTo>
                  <a:cubicBezTo>
                    <a:pt x="15188" y="3169"/>
                    <a:pt x="14616" y="3860"/>
                    <a:pt x="14057" y="4550"/>
                  </a:cubicBezTo>
                  <a:lnTo>
                    <a:pt x="13676" y="5050"/>
                  </a:lnTo>
                  <a:cubicBezTo>
                    <a:pt x="14021" y="4383"/>
                    <a:pt x="14354" y="3717"/>
                    <a:pt x="14688" y="3050"/>
                  </a:cubicBezTo>
                  <a:cubicBezTo>
                    <a:pt x="15200" y="2074"/>
                    <a:pt x="15652" y="1085"/>
                    <a:pt x="16045" y="73"/>
                  </a:cubicBezTo>
                  <a:cubicBezTo>
                    <a:pt x="16060" y="27"/>
                    <a:pt x="16026" y="1"/>
                    <a:pt x="159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3" name="Google Shape;9153;p8"/>
            <p:cNvSpPr/>
            <p:nvPr/>
          </p:nvSpPr>
          <p:spPr>
            <a:xfrm>
              <a:off x="1300721" y="2523465"/>
              <a:ext cx="282766" cy="451630"/>
            </a:xfrm>
            <a:custGeom>
              <a:rect b="b" l="l" r="r" t="t"/>
              <a:pathLst>
                <a:path extrusionOk="0" h="17478" w="10943">
                  <a:moveTo>
                    <a:pt x="0" y="0"/>
                  </a:moveTo>
                  <a:cubicBezTo>
                    <a:pt x="0" y="0"/>
                    <a:pt x="167" y="2048"/>
                    <a:pt x="369" y="4548"/>
                  </a:cubicBezTo>
                  <a:cubicBezTo>
                    <a:pt x="691" y="8442"/>
                    <a:pt x="1108" y="13454"/>
                    <a:pt x="1191" y="13645"/>
                  </a:cubicBezTo>
                  <a:cubicBezTo>
                    <a:pt x="1469" y="14282"/>
                    <a:pt x="5299" y="17478"/>
                    <a:pt x="8156" y="17478"/>
                  </a:cubicBezTo>
                  <a:cubicBezTo>
                    <a:pt x="8607" y="17478"/>
                    <a:pt x="9034" y="17398"/>
                    <a:pt x="9418" y="17217"/>
                  </a:cubicBezTo>
                  <a:cubicBezTo>
                    <a:pt x="10942" y="16490"/>
                    <a:pt x="9668" y="11275"/>
                    <a:pt x="9668" y="11275"/>
                  </a:cubicBezTo>
                  <a:lnTo>
                    <a:pt x="9680" y="10799"/>
                  </a:lnTo>
                  <a:lnTo>
                    <a:pt x="9906" y="3941"/>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4" name="Google Shape;9154;p8"/>
            <p:cNvSpPr/>
            <p:nvPr/>
          </p:nvSpPr>
          <p:spPr>
            <a:xfrm>
              <a:off x="1300721" y="2523155"/>
              <a:ext cx="255996" cy="279071"/>
            </a:xfrm>
            <a:custGeom>
              <a:rect b="b" l="l" r="r" t="t"/>
              <a:pathLst>
                <a:path extrusionOk="0" h="10800" w="9907">
                  <a:moveTo>
                    <a:pt x="0" y="0"/>
                  </a:moveTo>
                  <a:lnTo>
                    <a:pt x="0" y="0"/>
                  </a:lnTo>
                  <a:cubicBezTo>
                    <a:pt x="0" y="0"/>
                    <a:pt x="167" y="2048"/>
                    <a:pt x="369" y="4548"/>
                  </a:cubicBezTo>
                  <a:cubicBezTo>
                    <a:pt x="2441" y="7870"/>
                    <a:pt x="5834" y="10132"/>
                    <a:pt x="9680" y="10799"/>
                  </a:cubicBezTo>
                  <a:lnTo>
                    <a:pt x="9906" y="3941"/>
                  </a:lnTo>
                  <a:lnTo>
                    <a:pt x="1251" y="453"/>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5" name="Google Shape;9155;p8"/>
            <p:cNvSpPr/>
            <p:nvPr/>
          </p:nvSpPr>
          <p:spPr>
            <a:xfrm>
              <a:off x="1601601" y="2296073"/>
              <a:ext cx="231707" cy="262198"/>
            </a:xfrm>
            <a:custGeom>
              <a:rect b="b" l="l" r="r" t="t"/>
              <a:pathLst>
                <a:path extrusionOk="0" h="10147" w="8967">
                  <a:moveTo>
                    <a:pt x="4482" y="1"/>
                  </a:moveTo>
                  <a:cubicBezTo>
                    <a:pt x="4457" y="1"/>
                    <a:pt x="4432" y="1"/>
                    <a:pt x="4406" y="1"/>
                  </a:cubicBezTo>
                  <a:cubicBezTo>
                    <a:pt x="1941" y="61"/>
                    <a:pt x="1" y="2347"/>
                    <a:pt x="13" y="5145"/>
                  </a:cubicBezTo>
                  <a:cubicBezTo>
                    <a:pt x="48" y="7925"/>
                    <a:pt x="2042" y="10146"/>
                    <a:pt x="4460" y="10146"/>
                  </a:cubicBezTo>
                  <a:cubicBezTo>
                    <a:pt x="4486" y="10146"/>
                    <a:pt x="4511" y="10146"/>
                    <a:pt x="4537" y="10146"/>
                  </a:cubicBezTo>
                  <a:cubicBezTo>
                    <a:pt x="7002" y="10098"/>
                    <a:pt x="8966" y="7812"/>
                    <a:pt x="8930" y="5002"/>
                  </a:cubicBezTo>
                  <a:cubicBezTo>
                    <a:pt x="8895" y="2233"/>
                    <a:pt x="6901" y="1"/>
                    <a:pt x="448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6" name="Google Shape;9156;p8"/>
            <p:cNvSpPr/>
            <p:nvPr/>
          </p:nvSpPr>
          <p:spPr>
            <a:xfrm>
              <a:off x="1563771" y="2286254"/>
              <a:ext cx="258451" cy="292017"/>
            </a:xfrm>
            <a:custGeom>
              <a:rect b="b" l="l" r="r" t="t"/>
              <a:pathLst>
                <a:path extrusionOk="0" h="11301" w="10002">
                  <a:moveTo>
                    <a:pt x="4975" y="0"/>
                  </a:moveTo>
                  <a:cubicBezTo>
                    <a:pt x="4956" y="0"/>
                    <a:pt x="4937" y="0"/>
                    <a:pt x="4918" y="0"/>
                  </a:cubicBezTo>
                  <a:cubicBezTo>
                    <a:pt x="2179" y="48"/>
                    <a:pt x="0" y="2608"/>
                    <a:pt x="36" y="5727"/>
                  </a:cubicBezTo>
                  <a:cubicBezTo>
                    <a:pt x="83" y="8818"/>
                    <a:pt x="2304" y="11300"/>
                    <a:pt x="4996" y="11300"/>
                  </a:cubicBezTo>
                  <a:cubicBezTo>
                    <a:pt x="5021" y="11300"/>
                    <a:pt x="5047" y="11300"/>
                    <a:pt x="5072" y="11299"/>
                  </a:cubicBezTo>
                  <a:cubicBezTo>
                    <a:pt x="7811" y="11264"/>
                    <a:pt x="10001" y="8704"/>
                    <a:pt x="9954" y="5584"/>
                  </a:cubicBezTo>
                  <a:cubicBezTo>
                    <a:pt x="9907" y="2487"/>
                    <a:pt x="7676" y="0"/>
                    <a:pt x="49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7" name="Google Shape;9157;p8"/>
            <p:cNvSpPr/>
            <p:nvPr/>
          </p:nvSpPr>
          <p:spPr>
            <a:xfrm>
              <a:off x="1186586" y="2007467"/>
              <a:ext cx="607626" cy="731683"/>
            </a:xfrm>
            <a:custGeom>
              <a:rect b="b" l="l" r="r" t="t"/>
              <a:pathLst>
                <a:path extrusionOk="0" h="28316" w="23515">
                  <a:moveTo>
                    <a:pt x="11929" y="0"/>
                  </a:moveTo>
                  <a:cubicBezTo>
                    <a:pt x="11561" y="0"/>
                    <a:pt x="11196" y="17"/>
                    <a:pt x="10835" y="50"/>
                  </a:cubicBezTo>
                  <a:cubicBezTo>
                    <a:pt x="5453" y="526"/>
                    <a:pt x="0" y="4539"/>
                    <a:pt x="1691" y="16457"/>
                  </a:cubicBezTo>
                  <a:cubicBezTo>
                    <a:pt x="3252" y="27465"/>
                    <a:pt x="10228" y="28316"/>
                    <a:pt x="13133" y="28316"/>
                  </a:cubicBezTo>
                  <a:cubicBezTo>
                    <a:pt x="13373" y="28316"/>
                    <a:pt x="13585" y="28310"/>
                    <a:pt x="13764" y="28304"/>
                  </a:cubicBezTo>
                  <a:cubicBezTo>
                    <a:pt x="16359" y="28208"/>
                    <a:pt x="23515" y="26577"/>
                    <a:pt x="23074" y="14552"/>
                  </a:cubicBezTo>
                  <a:cubicBezTo>
                    <a:pt x="22652" y="3333"/>
                    <a:pt x="17049" y="0"/>
                    <a:pt x="1192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8" name="Google Shape;9158;p8"/>
            <p:cNvSpPr/>
            <p:nvPr/>
          </p:nvSpPr>
          <p:spPr>
            <a:xfrm>
              <a:off x="1661291" y="2290492"/>
              <a:ext cx="60724" cy="34290"/>
            </a:xfrm>
            <a:custGeom>
              <a:rect b="b" l="l" r="r" t="t"/>
              <a:pathLst>
                <a:path extrusionOk="0" h="1327" w="2350">
                  <a:moveTo>
                    <a:pt x="847" y="0"/>
                  </a:moveTo>
                  <a:cubicBezTo>
                    <a:pt x="582" y="0"/>
                    <a:pt x="323" y="102"/>
                    <a:pt x="120" y="289"/>
                  </a:cubicBezTo>
                  <a:cubicBezTo>
                    <a:pt x="1" y="432"/>
                    <a:pt x="1" y="658"/>
                    <a:pt x="120" y="813"/>
                  </a:cubicBezTo>
                  <a:cubicBezTo>
                    <a:pt x="346" y="1003"/>
                    <a:pt x="620" y="1122"/>
                    <a:pt x="917" y="1146"/>
                  </a:cubicBezTo>
                  <a:cubicBezTo>
                    <a:pt x="1179" y="1230"/>
                    <a:pt x="1453" y="1289"/>
                    <a:pt x="1727" y="1325"/>
                  </a:cubicBezTo>
                  <a:cubicBezTo>
                    <a:pt x="1742" y="1326"/>
                    <a:pt x="1757" y="1327"/>
                    <a:pt x="1771" y="1327"/>
                  </a:cubicBezTo>
                  <a:cubicBezTo>
                    <a:pt x="2127" y="1327"/>
                    <a:pt x="2349" y="919"/>
                    <a:pt x="2132" y="610"/>
                  </a:cubicBezTo>
                  <a:cubicBezTo>
                    <a:pt x="1894" y="313"/>
                    <a:pt x="1548" y="110"/>
                    <a:pt x="1167" y="51"/>
                  </a:cubicBezTo>
                  <a:cubicBezTo>
                    <a:pt x="1061" y="17"/>
                    <a:pt x="954" y="0"/>
                    <a:pt x="8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9" name="Google Shape;9159;p8"/>
            <p:cNvSpPr/>
            <p:nvPr/>
          </p:nvSpPr>
          <p:spPr>
            <a:xfrm>
              <a:off x="1486690" y="2297856"/>
              <a:ext cx="60491" cy="34910"/>
            </a:xfrm>
            <a:custGeom>
              <a:rect b="b" l="l" r="r" t="t"/>
              <a:pathLst>
                <a:path extrusionOk="0" h="1351" w="2341">
                  <a:moveTo>
                    <a:pt x="1496" y="1"/>
                  </a:moveTo>
                  <a:cubicBezTo>
                    <a:pt x="1388" y="1"/>
                    <a:pt x="1279" y="17"/>
                    <a:pt x="1173" y="52"/>
                  </a:cubicBezTo>
                  <a:cubicBezTo>
                    <a:pt x="792" y="123"/>
                    <a:pt x="459" y="325"/>
                    <a:pt x="209" y="635"/>
                  </a:cubicBezTo>
                  <a:cubicBezTo>
                    <a:pt x="0" y="936"/>
                    <a:pt x="232" y="1350"/>
                    <a:pt x="595" y="1350"/>
                  </a:cubicBezTo>
                  <a:cubicBezTo>
                    <a:pt x="605" y="1350"/>
                    <a:pt x="616" y="1350"/>
                    <a:pt x="626" y="1349"/>
                  </a:cubicBezTo>
                  <a:cubicBezTo>
                    <a:pt x="900" y="1302"/>
                    <a:pt x="1173" y="1230"/>
                    <a:pt x="1435" y="1159"/>
                  </a:cubicBezTo>
                  <a:cubicBezTo>
                    <a:pt x="1733" y="1135"/>
                    <a:pt x="2007" y="1004"/>
                    <a:pt x="2233" y="814"/>
                  </a:cubicBezTo>
                  <a:cubicBezTo>
                    <a:pt x="2340" y="659"/>
                    <a:pt x="2340" y="444"/>
                    <a:pt x="2233" y="290"/>
                  </a:cubicBezTo>
                  <a:cubicBezTo>
                    <a:pt x="2029" y="103"/>
                    <a:pt x="1765" y="1"/>
                    <a:pt x="14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0" name="Google Shape;9160;p8"/>
            <p:cNvSpPr/>
            <p:nvPr/>
          </p:nvSpPr>
          <p:spPr>
            <a:xfrm>
              <a:off x="1532686" y="2410286"/>
              <a:ext cx="25866" cy="56900"/>
            </a:xfrm>
            <a:custGeom>
              <a:rect b="b" l="l" r="r" t="t"/>
              <a:pathLst>
                <a:path extrusionOk="0" h="2202" w="1001">
                  <a:moveTo>
                    <a:pt x="805" y="1"/>
                  </a:moveTo>
                  <a:cubicBezTo>
                    <a:pt x="790" y="1"/>
                    <a:pt x="751" y="53"/>
                    <a:pt x="751" y="82"/>
                  </a:cubicBezTo>
                  <a:cubicBezTo>
                    <a:pt x="810" y="904"/>
                    <a:pt x="751" y="1844"/>
                    <a:pt x="25" y="2154"/>
                  </a:cubicBezTo>
                  <a:cubicBezTo>
                    <a:pt x="1" y="2154"/>
                    <a:pt x="25" y="2201"/>
                    <a:pt x="25" y="2201"/>
                  </a:cubicBezTo>
                  <a:cubicBezTo>
                    <a:pt x="929" y="2023"/>
                    <a:pt x="1001" y="761"/>
                    <a:pt x="810" y="11"/>
                  </a:cubicBezTo>
                  <a:cubicBezTo>
                    <a:pt x="810" y="4"/>
                    <a:pt x="808" y="1"/>
                    <a:pt x="8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1" name="Google Shape;9161;p8"/>
            <p:cNvSpPr/>
            <p:nvPr/>
          </p:nvSpPr>
          <p:spPr>
            <a:xfrm>
              <a:off x="1499481" y="2388994"/>
              <a:ext cx="63980" cy="68347"/>
            </a:xfrm>
            <a:custGeom>
              <a:rect b="b" l="l" r="r" t="t"/>
              <a:pathLst>
                <a:path extrusionOk="0" h="2645" w="2476">
                  <a:moveTo>
                    <a:pt x="1295" y="1"/>
                  </a:moveTo>
                  <a:cubicBezTo>
                    <a:pt x="0" y="1"/>
                    <a:pt x="32" y="2609"/>
                    <a:pt x="1250" y="2644"/>
                  </a:cubicBezTo>
                  <a:cubicBezTo>
                    <a:pt x="1258" y="2645"/>
                    <a:pt x="1266" y="2645"/>
                    <a:pt x="1274" y="2645"/>
                  </a:cubicBezTo>
                  <a:cubicBezTo>
                    <a:pt x="2476" y="2645"/>
                    <a:pt x="2421" y="37"/>
                    <a:pt x="1321" y="1"/>
                  </a:cubicBezTo>
                  <a:cubicBezTo>
                    <a:pt x="1313" y="1"/>
                    <a:pt x="1304"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2" name="Google Shape;9162;p8"/>
            <p:cNvSpPr/>
            <p:nvPr/>
          </p:nvSpPr>
          <p:spPr>
            <a:xfrm>
              <a:off x="1480386" y="2390906"/>
              <a:ext cx="44341" cy="29716"/>
            </a:xfrm>
            <a:custGeom>
              <a:rect b="b" l="l" r="r" t="t"/>
              <a:pathLst>
                <a:path extrusionOk="0" h="1150" w="1716">
                  <a:moveTo>
                    <a:pt x="29" y="1"/>
                  </a:moveTo>
                  <a:cubicBezTo>
                    <a:pt x="13" y="1"/>
                    <a:pt x="1" y="20"/>
                    <a:pt x="1" y="46"/>
                  </a:cubicBezTo>
                  <a:cubicBezTo>
                    <a:pt x="1" y="546"/>
                    <a:pt x="191" y="1070"/>
                    <a:pt x="739" y="1142"/>
                  </a:cubicBezTo>
                  <a:cubicBezTo>
                    <a:pt x="777" y="1147"/>
                    <a:pt x="815" y="1149"/>
                    <a:pt x="851" y="1149"/>
                  </a:cubicBezTo>
                  <a:cubicBezTo>
                    <a:pt x="1328" y="1149"/>
                    <a:pt x="1593" y="725"/>
                    <a:pt x="1715" y="249"/>
                  </a:cubicBezTo>
                  <a:cubicBezTo>
                    <a:pt x="1715" y="175"/>
                    <a:pt x="1650" y="64"/>
                    <a:pt x="1569" y="64"/>
                  </a:cubicBezTo>
                  <a:cubicBezTo>
                    <a:pt x="1558" y="64"/>
                    <a:pt x="1548" y="66"/>
                    <a:pt x="1537" y="70"/>
                  </a:cubicBezTo>
                  <a:cubicBezTo>
                    <a:pt x="1310" y="225"/>
                    <a:pt x="1096" y="487"/>
                    <a:pt x="810" y="522"/>
                  </a:cubicBezTo>
                  <a:cubicBezTo>
                    <a:pt x="799" y="523"/>
                    <a:pt x="787" y="524"/>
                    <a:pt x="775" y="524"/>
                  </a:cubicBezTo>
                  <a:cubicBezTo>
                    <a:pt x="501" y="524"/>
                    <a:pt x="231" y="262"/>
                    <a:pt x="48" y="10"/>
                  </a:cubicBezTo>
                  <a:cubicBezTo>
                    <a:pt x="42" y="4"/>
                    <a:pt x="35" y="1"/>
                    <a:pt x="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3" name="Google Shape;9163;p8"/>
            <p:cNvSpPr/>
            <p:nvPr/>
          </p:nvSpPr>
          <p:spPr>
            <a:xfrm>
              <a:off x="1662841" y="2401371"/>
              <a:ext cx="27390" cy="55969"/>
            </a:xfrm>
            <a:custGeom>
              <a:rect b="b" l="l" r="r" t="t"/>
              <a:pathLst>
                <a:path extrusionOk="0" h="2166" w="1060">
                  <a:moveTo>
                    <a:pt x="161" y="1"/>
                  </a:moveTo>
                  <a:cubicBezTo>
                    <a:pt x="157" y="1"/>
                    <a:pt x="155" y="3"/>
                    <a:pt x="155" y="10"/>
                  </a:cubicBezTo>
                  <a:cubicBezTo>
                    <a:pt x="0" y="772"/>
                    <a:pt x="131" y="2022"/>
                    <a:pt x="1036" y="2165"/>
                  </a:cubicBezTo>
                  <a:cubicBezTo>
                    <a:pt x="1060" y="2165"/>
                    <a:pt x="1060" y="2118"/>
                    <a:pt x="1036" y="2118"/>
                  </a:cubicBezTo>
                  <a:cubicBezTo>
                    <a:pt x="298" y="1844"/>
                    <a:pt x="191" y="903"/>
                    <a:pt x="214" y="82"/>
                  </a:cubicBezTo>
                  <a:cubicBezTo>
                    <a:pt x="214" y="53"/>
                    <a:pt x="175" y="1"/>
                    <a:pt x="1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4" name="Google Shape;9164;p8"/>
            <p:cNvSpPr/>
            <p:nvPr/>
          </p:nvSpPr>
          <p:spPr>
            <a:xfrm>
              <a:off x="1657492" y="2379071"/>
              <a:ext cx="64419" cy="68166"/>
            </a:xfrm>
            <a:custGeom>
              <a:rect b="b" l="l" r="r" t="t"/>
              <a:pathLst>
                <a:path extrusionOk="0" h="2638" w="2493">
                  <a:moveTo>
                    <a:pt x="1177" y="1"/>
                  </a:moveTo>
                  <a:cubicBezTo>
                    <a:pt x="1152" y="1"/>
                    <a:pt x="1126" y="2"/>
                    <a:pt x="1100" y="4"/>
                  </a:cubicBezTo>
                  <a:cubicBezTo>
                    <a:pt x="1" y="98"/>
                    <a:pt x="85" y="2638"/>
                    <a:pt x="1239" y="2638"/>
                  </a:cubicBezTo>
                  <a:cubicBezTo>
                    <a:pt x="1260" y="2638"/>
                    <a:pt x="1281" y="2637"/>
                    <a:pt x="1302" y="2635"/>
                  </a:cubicBezTo>
                  <a:cubicBezTo>
                    <a:pt x="2493" y="2542"/>
                    <a:pt x="2425" y="1"/>
                    <a:pt x="11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5" name="Google Shape;9165;p8"/>
            <p:cNvSpPr/>
            <p:nvPr/>
          </p:nvSpPr>
          <p:spPr>
            <a:xfrm>
              <a:off x="1696149" y="2377986"/>
              <a:ext cx="40853" cy="31266"/>
            </a:xfrm>
            <a:custGeom>
              <a:rect b="b" l="l" r="r" t="t"/>
              <a:pathLst>
                <a:path extrusionOk="0" h="1210" w="1581">
                  <a:moveTo>
                    <a:pt x="1517" y="1"/>
                  </a:moveTo>
                  <a:cubicBezTo>
                    <a:pt x="1510" y="1"/>
                    <a:pt x="1504" y="4"/>
                    <a:pt x="1497" y="10"/>
                  </a:cubicBezTo>
                  <a:cubicBezTo>
                    <a:pt x="1330" y="296"/>
                    <a:pt x="1080" y="582"/>
                    <a:pt x="830" y="582"/>
                  </a:cubicBezTo>
                  <a:cubicBezTo>
                    <a:pt x="580" y="582"/>
                    <a:pt x="366" y="332"/>
                    <a:pt x="152" y="201"/>
                  </a:cubicBezTo>
                  <a:cubicBezTo>
                    <a:pt x="139" y="192"/>
                    <a:pt x="126" y="188"/>
                    <a:pt x="114" y="188"/>
                  </a:cubicBezTo>
                  <a:cubicBezTo>
                    <a:pt x="49" y="188"/>
                    <a:pt x="1" y="309"/>
                    <a:pt x="21" y="380"/>
                  </a:cubicBezTo>
                  <a:cubicBezTo>
                    <a:pt x="158" y="822"/>
                    <a:pt x="398" y="1209"/>
                    <a:pt x="790" y="1209"/>
                  </a:cubicBezTo>
                  <a:cubicBezTo>
                    <a:pt x="840" y="1209"/>
                    <a:pt x="894" y="1203"/>
                    <a:pt x="949" y="1189"/>
                  </a:cubicBezTo>
                  <a:cubicBezTo>
                    <a:pt x="1426" y="1082"/>
                    <a:pt x="1580" y="546"/>
                    <a:pt x="1545" y="46"/>
                  </a:cubicBezTo>
                  <a:cubicBezTo>
                    <a:pt x="1545" y="20"/>
                    <a:pt x="1532" y="1"/>
                    <a:pt x="15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6" name="Google Shape;9166;p8"/>
            <p:cNvSpPr/>
            <p:nvPr/>
          </p:nvSpPr>
          <p:spPr>
            <a:xfrm>
              <a:off x="1553512" y="2574395"/>
              <a:ext cx="43799" cy="20879"/>
            </a:xfrm>
            <a:custGeom>
              <a:rect b="b" l="l" r="r" t="t"/>
              <a:pathLst>
                <a:path extrusionOk="0" h="808" w="1695">
                  <a:moveTo>
                    <a:pt x="53" y="0"/>
                  </a:moveTo>
                  <a:cubicBezTo>
                    <a:pt x="27" y="0"/>
                    <a:pt x="0" y="21"/>
                    <a:pt x="16" y="53"/>
                  </a:cubicBezTo>
                  <a:cubicBezTo>
                    <a:pt x="52" y="399"/>
                    <a:pt x="290" y="684"/>
                    <a:pt x="635" y="791"/>
                  </a:cubicBezTo>
                  <a:cubicBezTo>
                    <a:pt x="696" y="802"/>
                    <a:pt x="757" y="808"/>
                    <a:pt x="818" y="808"/>
                  </a:cubicBezTo>
                  <a:cubicBezTo>
                    <a:pt x="1150" y="808"/>
                    <a:pt x="1472" y="648"/>
                    <a:pt x="1683" y="387"/>
                  </a:cubicBezTo>
                  <a:cubicBezTo>
                    <a:pt x="1695" y="375"/>
                    <a:pt x="1695" y="363"/>
                    <a:pt x="1683" y="351"/>
                  </a:cubicBezTo>
                  <a:cubicBezTo>
                    <a:pt x="1683" y="345"/>
                    <a:pt x="1677" y="342"/>
                    <a:pt x="1670" y="342"/>
                  </a:cubicBezTo>
                  <a:cubicBezTo>
                    <a:pt x="1662" y="342"/>
                    <a:pt x="1653" y="345"/>
                    <a:pt x="1647" y="351"/>
                  </a:cubicBezTo>
                  <a:cubicBezTo>
                    <a:pt x="1397" y="460"/>
                    <a:pt x="1116" y="519"/>
                    <a:pt x="832" y="519"/>
                  </a:cubicBezTo>
                  <a:cubicBezTo>
                    <a:pt x="806" y="519"/>
                    <a:pt x="780" y="519"/>
                    <a:pt x="754" y="518"/>
                  </a:cubicBezTo>
                  <a:cubicBezTo>
                    <a:pt x="469" y="482"/>
                    <a:pt x="278" y="208"/>
                    <a:pt x="88" y="18"/>
                  </a:cubicBezTo>
                  <a:cubicBezTo>
                    <a:pt x="80" y="6"/>
                    <a:pt x="66" y="0"/>
                    <a:pt x="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7" name="Google Shape;9167;p8"/>
            <p:cNvSpPr/>
            <p:nvPr/>
          </p:nvSpPr>
          <p:spPr>
            <a:xfrm>
              <a:off x="1568164" y="2290569"/>
              <a:ext cx="110491" cy="256177"/>
            </a:xfrm>
            <a:custGeom>
              <a:rect b="b" l="l" r="r" t="t"/>
              <a:pathLst>
                <a:path extrusionOk="0" h="9914" w="4276">
                  <a:moveTo>
                    <a:pt x="2378" y="0"/>
                  </a:moveTo>
                  <a:cubicBezTo>
                    <a:pt x="2331" y="0"/>
                    <a:pt x="2295" y="36"/>
                    <a:pt x="2295" y="84"/>
                  </a:cubicBezTo>
                  <a:cubicBezTo>
                    <a:pt x="2592" y="2620"/>
                    <a:pt x="3331" y="5108"/>
                    <a:pt x="3652" y="7656"/>
                  </a:cubicBezTo>
                  <a:cubicBezTo>
                    <a:pt x="3235" y="7513"/>
                    <a:pt x="2795" y="7418"/>
                    <a:pt x="2342" y="7394"/>
                  </a:cubicBezTo>
                  <a:cubicBezTo>
                    <a:pt x="2271" y="7394"/>
                    <a:pt x="2688" y="9311"/>
                    <a:pt x="2652" y="9478"/>
                  </a:cubicBezTo>
                  <a:cubicBezTo>
                    <a:pt x="2574" y="9482"/>
                    <a:pt x="2497" y="9484"/>
                    <a:pt x="2419" y="9484"/>
                  </a:cubicBezTo>
                  <a:cubicBezTo>
                    <a:pt x="1607" y="9484"/>
                    <a:pt x="813" y="9256"/>
                    <a:pt x="128" y="8811"/>
                  </a:cubicBezTo>
                  <a:cubicBezTo>
                    <a:pt x="113" y="8793"/>
                    <a:pt x="96" y="8785"/>
                    <a:pt x="81" y="8785"/>
                  </a:cubicBezTo>
                  <a:cubicBezTo>
                    <a:pt x="35" y="8785"/>
                    <a:pt x="0" y="8850"/>
                    <a:pt x="45" y="8894"/>
                  </a:cubicBezTo>
                  <a:cubicBezTo>
                    <a:pt x="571" y="9547"/>
                    <a:pt x="1361" y="9913"/>
                    <a:pt x="2185" y="9913"/>
                  </a:cubicBezTo>
                  <a:cubicBezTo>
                    <a:pt x="2368" y="9913"/>
                    <a:pt x="2552" y="9895"/>
                    <a:pt x="2735" y="9859"/>
                  </a:cubicBezTo>
                  <a:lnTo>
                    <a:pt x="2759" y="9859"/>
                  </a:lnTo>
                  <a:cubicBezTo>
                    <a:pt x="2950" y="9847"/>
                    <a:pt x="3093" y="9811"/>
                    <a:pt x="3093" y="9763"/>
                  </a:cubicBezTo>
                  <a:cubicBezTo>
                    <a:pt x="3081" y="9180"/>
                    <a:pt x="2890" y="7966"/>
                    <a:pt x="2890" y="7965"/>
                  </a:cubicBezTo>
                  <a:lnTo>
                    <a:pt x="2890" y="7965"/>
                  </a:lnTo>
                  <a:cubicBezTo>
                    <a:pt x="3054" y="8034"/>
                    <a:pt x="3731" y="8266"/>
                    <a:pt x="4068" y="8266"/>
                  </a:cubicBezTo>
                  <a:cubicBezTo>
                    <a:pt x="4196" y="8266"/>
                    <a:pt x="4276" y="8233"/>
                    <a:pt x="4259" y="8144"/>
                  </a:cubicBezTo>
                  <a:cubicBezTo>
                    <a:pt x="3855" y="5513"/>
                    <a:pt x="3402" y="2584"/>
                    <a:pt x="2450" y="36"/>
                  </a:cubicBezTo>
                  <a:cubicBezTo>
                    <a:pt x="2426" y="12"/>
                    <a:pt x="2402"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8" name="Google Shape;9168;p8"/>
            <p:cNvSpPr/>
            <p:nvPr/>
          </p:nvSpPr>
          <p:spPr>
            <a:xfrm>
              <a:off x="1561006" y="2518219"/>
              <a:ext cx="68321" cy="49432"/>
            </a:xfrm>
            <a:custGeom>
              <a:rect b="b" l="l" r="r" t="t"/>
              <a:pathLst>
                <a:path extrusionOk="0" h="1913" w="2644">
                  <a:moveTo>
                    <a:pt x="286" y="1"/>
                  </a:moveTo>
                  <a:cubicBezTo>
                    <a:pt x="191" y="239"/>
                    <a:pt x="119" y="489"/>
                    <a:pt x="72" y="739"/>
                  </a:cubicBezTo>
                  <a:cubicBezTo>
                    <a:pt x="0" y="1239"/>
                    <a:pt x="60" y="1787"/>
                    <a:pt x="667" y="1894"/>
                  </a:cubicBezTo>
                  <a:cubicBezTo>
                    <a:pt x="741" y="1906"/>
                    <a:pt x="814" y="1912"/>
                    <a:pt x="888" y="1912"/>
                  </a:cubicBezTo>
                  <a:cubicBezTo>
                    <a:pt x="1098" y="1912"/>
                    <a:pt x="1303" y="1863"/>
                    <a:pt x="1488" y="1775"/>
                  </a:cubicBezTo>
                  <a:cubicBezTo>
                    <a:pt x="1953" y="1537"/>
                    <a:pt x="2358" y="1179"/>
                    <a:pt x="2643" y="751"/>
                  </a:cubicBezTo>
                  <a:lnTo>
                    <a:pt x="2643" y="751"/>
                  </a:lnTo>
                  <a:cubicBezTo>
                    <a:pt x="2625" y="751"/>
                    <a:pt x="2606" y="751"/>
                    <a:pt x="2588" y="751"/>
                  </a:cubicBezTo>
                  <a:cubicBezTo>
                    <a:pt x="1762" y="751"/>
                    <a:pt x="961" y="490"/>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9" name="Google Shape;9169;p8"/>
            <p:cNvSpPr/>
            <p:nvPr/>
          </p:nvSpPr>
          <p:spPr>
            <a:xfrm>
              <a:off x="1561600" y="2537289"/>
              <a:ext cx="38501" cy="30414"/>
            </a:xfrm>
            <a:custGeom>
              <a:rect b="b" l="l" r="r" t="t"/>
              <a:pathLst>
                <a:path extrusionOk="0" h="1177" w="1490">
                  <a:moveTo>
                    <a:pt x="72" y="1"/>
                  </a:moveTo>
                  <a:lnTo>
                    <a:pt x="72" y="1"/>
                  </a:lnTo>
                  <a:cubicBezTo>
                    <a:pt x="1" y="501"/>
                    <a:pt x="60" y="1049"/>
                    <a:pt x="668" y="1156"/>
                  </a:cubicBezTo>
                  <a:cubicBezTo>
                    <a:pt x="746" y="1169"/>
                    <a:pt x="825" y="1176"/>
                    <a:pt x="904" y="1176"/>
                  </a:cubicBezTo>
                  <a:cubicBezTo>
                    <a:pt x="1103" y="1176"/>
                    <a:pt x="1302" y="1134"/>
                    <a:pt x="1489" y="1049"/>
                  </a:cubicBezTo>
                  <a:cubicBezTo>
                    <a:pt x="1394" y="418"/>
                    <a:pt x="715" y="37"/>
                    <a:pt x="72" y="1"/>
                  </a:cubicBezTo>
                  <a:close/>
                </a:path>
              </a:pathLst>
            </a:custGeom>
            <a:solidFill>
              <a:srgbClr val="F392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0" name="Google Shape;9170;p8"/>
            <p:cNvSpPr/>
            <p:nvPr/>
          </p:nvSpPr>
          <p:spPr>
            <a:xfrm>
              <a:off x="1137361" y="2000671"/>
              <a:ext cx="644086" cy="404679"/>
            </a:xfrm>
            <a:custGeom>
              <a:rect b="b" l="l" r="r" t="t"/>
              <a:pathLst>
                <a:path extrusionOk="0" h="15661" w="24926">
                  <a:moveTo>
                    <a:pt x="13160" y="1"/>
                  </a:moveTo>
                  <a:cubicBezTo>
                    <a:pt x="10894" y="1"/>
                    <a:pt x="8900" y="635"/>
                    <a:pt x="7846" y="1480"/>
                  </a:cubicBezTo>
                  <a:cubicBezTo>
                    <a:pt x="7846" y="1480"/>
                    <a:pt x="5537" y="1599"/>
                    <a:pt x="2762" y="4730"/>
                  </a:cubicBezTo>
                  <a:cubicBezTo>
                    <a:pt x="0" y="7874"/>
                    <a:pt x="2405" y="15613"/>
                    <a:pt x="3822" y="15660"/>
                  </a:cubicBezTo>
                  <a:cubicBezTo>
                    <a:pt x="3829" y="15660"/>
                    <a:pt x="3836" y="15660"/>
                    <a:pt x="3843" y="15660"/>
                  </a:cubicBezTo>
                  <a:cubicBezTo>
                    <a:pt x="4955" y="15660"/>
                    <a:pt x="7713" y="13368"/>
                    <a:pt x="8978" y="8956"/>
                  </a:cubicBezTo>
                  <a:lnTo>
                    <a:pt x="8978" y="8956"/>
                  </a:lnTo>
                  <a:cubicBezTo>
                    <a:pt x="8663" y="10475"/>
                    <a:pt x="8279" y="12117"/>
                    <a:pt x="8025" y="12517"/>
                  </a:cubicBezTo>
                  <a:cubicBezTo>
                    <a:pt x="7966" y="12611"/>
                    <a:pt x="7950" y="12658"/>
                    <a:pt x="7969" y="12658"/>
                  </a:cubicBezTo>
                  <a:cubicBezTo>
                    <a:pt x="8109" y="12658"/>
                    <a:pt x="10180" y="10084"/>
                    <a:pt x="10716" y="5623"/>
                  </a:cubicBezTo>
                  <a:cubicBezTo>
                    <a:pt x="10716" y="5623"/>
                    <a:pt x="13347" y="7897"/>
                    <a:pt x="15681" y="8790"/>
                  </a:cubicBezTo>
                  <a:cubicBezTo>
                    <a:pt x="17458" y="9470"/>
                    <a:pt x="18731" y="9695"/>
                    <a:pt x="19321" y="9695"/>
                  </a:cubicBezTo>
                  <a:cubicBezTo>
                    <a:pt x="19506" y="9695"/>
                    <a:pt x="19624" y="9673"/>
                    <a:pt x="19669" y="9636"/>
                  </a:cubicBezTo>
                  <a:cubicBezTo>
                    <a:pt x="19848" y="9481"/>
                    <a:pt x="16431" y="8052"/>
                    <a:pt x="15585" y="6861"/>
                  </a:cubicBezTo>
                  <a:lnTo>
                    <a:pt x="15585" y="6861"/>
                  </a:lnTo>
                  <a:cubicBezTo>
                    <a:pt x="15586" y="6862"/>
                    <a:pt x="21682" y="10410"/>
                    <a:pt x="24598" y="10898"/>
                  </a:cubicBezTo>
                  <a:cubicBezTo>
                    <a:pt x="24600" y="10898"/>
                    <a:pt x="24602" y="10898"/>
                    <a:pt x="24604" y="10898"/>
                  </a:cubicBezTo>
                  <a:cubicBezTo>
                    <a:pt x="24925" y="10898"/>
                    <a:pt x="24348" y="5688"/>
                    <a:pt x="20098" y="2325"/>
                  </a:cubicBezTo>
                  <a:cubicBezTo>
                    <a:pt x="17961" y="635"/>
                    <a:pt x="15425" y="1"/>
                    <a:pt x="131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1" name="Google Shape;9171;p8"/>
            <p:cNvSpPr/>
            <p:nvPr/>
          </p:nvSpPr>
          <p:spPr>
            <a:xfrm>
              <a:off x="1127205" y="2373283"/>
              <a:ext cx="166771" cy="195996"/>
            </a:xfrm>
            <a:custGeom>
              <a:rect b="b" l="l" r="r" t="t"/>
              <a:pathLst>
                <a:path extrusionOk="0" h="7585" w="6454">
                  <a:moveTo>
                    <a:pt x="2283" y="1"/>
                  </a:moveTo>
                  <a:cubicBezTo>
                    <a:pt x="2101" y="1"/>
                    <a:pt x="1922" y="38"/>
                    <a:pt x="1750" y="121"/>
                  </a:cubicBezTo>
                  <a:cubicBezTo>
                    <a:pt x="0" y="978"/>
                    <a:pt x="1715" y="6515"/>
                    <a:pt x="3679" y="7360"/>
                  </a:cubicBezTo>
                  <a:cubicBezTo>
                    <a:pt x="3973" y="7512"/>
                    <a:pt x="4288" y="7584"/>
                    <a:pt x="4599" y="7584"/>
                  </a:cubicBezTo>
                  <a:cubicBezTo>
                    <a:pt x="5334" y="7584"/>
                    <a:pt x="6046" y="7182"/>
                    <a:pt x="6406" y="6479"/>
                  </a:cubicBezTo>
                  <a:cubicBezTo>
                    <a:pt x="6430" y="6455"/>
                    <a:pt x="6442" y="6431"/>
                    <a:pt x="6453" y="6396"/>
                  </a:cubicBezTo>
                  <a:lnTo>
                    <a:pt x="5941" y="3157"/>
                  </a:lnTo>
                  <a:cubicBezTo>
                    <a:pt x="5941" y="3157"/>
                    <a:pt x="3957" y="1"/>
                    <a:pt x="2283" y="1"/>
                  </a:cubicBezTo>
                  <a:close/>
                </a:path>
              </a:pathLst>
            </a:custGeom>
            <a:solidFill>
              <a:srgbClr val="AD6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2" name="Google Shape;9172;p8"/>
            <p:cNvSpPr/>
            <p:nvPr/>
          </p:nvSpPr>
          <p:spPr>
            <a:xfrm>
              <a:off x="1185655" y="2417314"/>
              <a:ext cx="82481" cy="124755"/>
            </a:xfrm>
            <a:custGeom>
              <a:rect b="b" l="l" r="r" t="t"/>
              <a:pathLst>
                <a:path extrusionOk="0" h="4828" w="3192">
                  <a:moveTo>
                    <a:pt x="24" y="1"/>
                  </a:moveTo>
                  <a:cubicBezTo>
                    <a:pt x="0" y="1"/>
                    <a:pt x="0" y="24"/>
                    <a:pt x="0" y="36"/>
                  </a:cubicBezTo>
                  <a:cubicBezTo>
                    <a:pt x="12" y="36"/>
                    <a:pt x="12" y="48"/>
                    <a:pt x="24" y="48"/>
                  </a:cubicBezTo>
                  <a:cubicBezTo>
                    <a:pt x="1393" y="691"/>
                    <a:pt x="2072" y="2025"/>
                    <a:pt x="2525" y="3394"/>
                  </a:cubicBezTo>
                  <a:cubicBezTo>
                    <a:pt x="2266" y="3041"/>
                    <a:pt x="1935" y="2786"/>
                    <a:pt x="1534" y="2786"/>
                  </a:cubicBezTo>
                  <a:cubicBezTo>
                    <a:pt x="1327" y="2786"/>
                    <a:pt x="1101" y="2854"/>
                    <a:pt x="858" y="3013"/>
                  </a:cubicBezTo>
                  <a:cubicBezTo>
                    <a:pt x="822" y="3037"/>
                    <a:pt x="858" y="3096"/>
                    <a:pt x="893" y="3096"/>
                  </a:cubicBezTo>
                  <a:cubicBezTo>
                    <a:pt x="1000" y="3066"/>
                    <a:pt x="1107" y="3052"/>
                    <a:pt x="1214" y="3052"/>
                  </a:cubicBezTo>
                  <a:cubicBezTo>
                    <a:pt x="1618" y="3052"/>
                    <a:pt x="2006" y="3259"/>
                    <a:pt x="2251" y="3608"/>
                  </a:cubicBezTo>
                  <a:cubicBezTo>
                    <a:pt x="2489" y="3965"/>
                    <a:pt x="2691" y="4346"/>
                    <a:pt x="2846" y="4751"/>
                  </a:cubicBezTo>
                  <a:cubicBezTo>
                    <a:pt x="2870" y="4803"/>
                    <a:pt x="2920" y="4827"/>
                    <a:pt x="2969" y="4827"/>
                  </a:cubicBezTo>
                  <a:cubicBezTo>
                    <a:pt x="3044" y="4827"/>
                    <a:pt x="3118" y="4773"/>
                    <a:pt x="3096" y="4680"/>
                  </a:cubicBezTo>
                  <a:lnTo>
                    <a:pt x="3096" y="4644"/>
                  </a:lnTo>
                  <a:cubicBezTo>
                    <a:pt x="3191" y="2858"/>
                    <a:pt x="1929" y="274"/>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3" name="Google Shape;9173;p8"/>
            <p:cNvSpPr/>
            <p:nvPr/>
          </p:nvSpPr>
          <p:spPr>
            <a:xfrm>
              <a:off x="1226818" y="2539718"/>
              <a:ext cx="25323" cy="21654"/>
            </a:xfrm>
            <a:custGeom>
              <a:rect b="b" l="l" r="r" t="t"/>
              <a:pathLst>
                <a:path extrusionOk="0" h="838" w="980">
                  <a:moveTo>
                    <a:pt x="543" y="0"/>
                  </a:moveTo>
                  <a:cubicBezTo>
                    <a:pt x="189" y="0"/>
                    <a:pt x="0" y="418"/>
                    <a:pt x="229" y="693"/>
                  </a:cubicBezTo>
                  <a:cubicBezTo>
                    <a:pt x="316" y="793"/>
                    <a:pt x="430" y="837"/>
                    <a:pt x="542" y="837"/>
                  </a:cubicBezTo>
                  <a:cubicBezTo>
                    <a:pt x="750" y="837"/>
                    <a:pt x="952" y="683"/>
                    <a:pt x="967" y="443"/>
                  </a:cubicBezTo>
                  <a:cubicBezTo>
                    <a:pt x="979" y="217"/>
                    <a:pt x="813" y="14"/>
                    <a:pt x="586" y="2"/>
                  </a:cubicBezTo>
                  <a:cubicBezTo>
                    <a:pt x="572" y="1"/>
                    <a:pt x="557" y="0"/>
                    <a:pt x="54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4" name="Google Shape;9174;p8"/>
            <p:cNvSpPr/>
            <p:nvPr/>
          </p:nvSpPr>
          <p:spPr>
            <a:xfrm>
              <a:off x="1209041" y="2522534"/>
              <a:ext cx="14160" cy="13902"/>
            </a:xfrm>
            <a:custGeom>
              <a:rect b="b" l="l" r="r" t="t"/>
              <a:pathLst>
                <a:path extrusionOk="0" h="538" w="548">
                  <a:moveTo>
                    <a:pt x="298" y="0"/>
                  </a:moveTo>
                  <a:cubicBezTo>
                    <a:pt x="155" y="0"/>
                    <a:pt x="24" y="108"/>
                    <a:pt x="12" y="250"/>
                  </a:cubicBezTo>
                  <a:cubicBezTo>
                    <a:pt x="0" y="393"/>
                    <a:pt x="107" y="524"/>
                    <a:pt x="250" y="536"/>
                  </a:cubicBezTo>
                  <a:cubicBezTo>
                    <a:pt x="258" y="537"/>
                    <a:pt x="265" y="537"/>
                    <a:pt x="272" y="537"/>
                  </a:cubicBezTo>
                  <a:cubicBezTo>
                    <a:pt x="406" y="537"/>
                    <a:pt x="525" y="434"/>
                    <a:pt x="536" y="298"/>
                  </a:cubicBezTo>
                  <a:lnTo>
                    <a:pt x="536" y="286"/>
                  </a:lnTo>
                  <a:cubicBezTo>
                    <a:pt x="548" y="143"/>
                    <a:pt x="441" y="12"/>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5" name="Google Shape;9175;p8"/>
            <p:cNvSpPr/>
            <p:nvPr/>
          </p:nvSpPr>
          <p:spPr>
            <a:xfrm>
              <a:off x="1145965" y="2429821"/>
              <a:ext cx="30801" cy="12481"/>
            </a:xfrm>
            <a:custGeom>
              <a:rect b="b" l="l" r="r" t="t"/>
              <a:pathLst>
                <a:path extrusionOk="0" h="483" w="1192">
                  <a:moveTo>
                    <a:pt x="1026" y="0"/>
                  </a:moveTo>
                  <a:cubicBezTo>
                    <a:pt x="1014" y="0"/>
                    <a:pt x="1001" y="2"/>
                    <a:pt x="989" y="5"/>
                  </a:cubicBezTo>
                  <a:lnTo>
                    <a:pt x="155" y="136"/>
                  </a:lnTo>
                  <a:cubicBezTo>
                    <a:pt x="72" y="159"/>
                    <a:pt x="1" y="243"/>
                    <a:pt x="24" y="338"/>
                  </a:cubicBezTo>
                  <a:cubicBezTo>
                    <a:pt x="35" y="425"/>
                    <a:pt x="116" y="482"/>
                    <a:pt x="193" y="482"/>
                  </a:cubicBezTo>
                  <a:cubicBezTo>
                    <a:pt x="201" y="482"/>
                    <a:pt x="208" y="482"/>
                    <a:pt x="215" y="481"/>
                  </a:cubicBezTo>
                  <a:lnTo>
                    <a:pt x="1048" y="326"/>
                  </a:lnTo>
                  <a:cubicBezTo>
                    <a:pt x="1132" y="314"/>
                    <a:pt x="1191" y="231"/>
                    <a:pt x="1191" y="136"/>
                  </a:cubicBezTo>
                  <a:cubicBezTo>
                    <a:pt x="1171" y="63"/>
                    <a:pt x="1105" y="0"/>
                    <a:pt x="1026" y="0"/>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6" name="Google Shape;9176;p8"/>
            <p:cNvSpPr/>
            <p:nvPr/>
          </p:nvSpPr>
          <p:spPr>
            <a:xfrm>
              <a:off x="1145035" y="2415738"/>
              <a:ext cx="30491" cy="8682"/>
            </a:xfrm>
            <a:custGeom>
              <a:rect b="b" l="l" r="r" t="t"/>
              <a:pathLst>
                <a:path extrusionOk="0" h="336" w="1180">
                  <a:moveTo>
                    <a:pt x="1022" y="1"/>
                  </a:moveTo>
                  <a:cubicBezTo>
                    <a:pt x="1015" y="1"/>
                    <a:pt x="1008" y="1"/>
                    <a:pt x="1001" y="2"/>
                  </a:cubicBezTo>
                  <a:lnTo>
                    <a:pt x="156" y="2"/>
                  </a:lnTo>
                  <a:cubicBezTo>
                    <a:pt x="72" y="2"/>
                    <a:pt x="1" y="73"/>
                    <a:pt x="1" y="169"/>
                  </a:cubicBezTo>
                  <a:cubicBezTo>
                    <a:pt x="1" y="264"/>
                    <a:pt x="72" y="335"/>
                    <a:pt x="168" y="335"/>
                  </a:cubicBezTo>
                  <a:lnTo>
                    <a:pt x="1013" y="335"/>
                  </a:lnTo>
                  <a:cubicBezTo>
                    <a:pt x="1108" y="335"/>
                    <a:pt x="1180" y="252"/>
                    <a:pt x="1180" y="157"/>
                  </a:cubicBezTo>
                  <a:lnTo>
                    <a:pt x="1180" y="145"/>
                  </a:lnTo>
                  <a:cubicBezTo>
                    <a:pt x="1169" y="68"/>
                    <a:pt x="1106" y="1"/>
                    <a:pt x="1022" y="1"/>
                  </a:cubicBezTo>
                  <a:close/>
                </a:path>
              </a:pathLst>
            </a:custGeom>
            <a:solidFill>
              <a:srgbClr val="FFC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7" name="Google Shape;9177;p8"/>
            <p:cNvSpPr/>
            <p:nvPr/>
          </p:nvSpPr>
          <p:spPr>
            <a:xfrm>
              <a:off x="1199506" y="2005633"/>
              <a:ext cx="441501" cy="373258"/>
            </a:xfrm>
            <a:custGeom>
              <a:rect b="b" l="l" r="r" t="t"/>
              <a:pathLst>
                <a:path extrusionOk="0" h="14445" w="17086">
                  <a:moveTo>
                    <a:pt x="11059" y="0"/>
                  </a:moveTo>
                  <a:cubicBezTo>
                    <a:pt x="6780" y="0"/>
                    <a:pt x="2790" y="2213"/>
                    <a:pt x="1596" y="4836"/>
                  </a:cubicBezTo>
                  <a:cubicBezTo>
                    <a:pt x="0" y="8313"/>
                    <a:pt x="774" y="14397"/>
                    <a:pt x="774" y="14397"/>
                  </a:cubicBezTo>
                  <a:lnTo>
                    <a:pt x="2810" y="14444"/>
                  </a:lnTo>
                  <a:cubicBezTo>
                    <a:pt x="2810" y="14444"/>
                    <a:pt x="2334" y="7265"/>
                    <a:pt x="4013" y="4967"/>
                  </a:cubicBezTo>
                  <a:cubicBezTo>
                    <a:pt x="6223" y="1932"/>
                    <a:pt x="9999" y="1255"/>
                    <a:pt x="12926" y="1255"/>
                  </a:cubicBezTo>
                  <a:cubicBezTo>
                    <a:pt x="15280" y="1255"/>
                    <a:pt x="17086" y="1693"/>
                    <a:pt x="17086" y="1693"/>
                  </a:cubicBezTo>
                  <a:cubicBezTo>
                    <a:pt x="15191" y="500"/>
                    <a:pt x="13092" y="0"/>
                    <a:pt x="1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8" name="Google Shape;9178;p8"/>
            <p:cNvSpPr/>
            <p:nvPr/>
          </p:nvSpPr>
          <p:spPr>
            <a:xfrm>
              <a:off x="1110901" y="2311810"/>
              <a:ext cx="266745" cy="291939"/>
            </a:xfrm>
            <a:custGeom>
              <a:rect b="b" l="l" r="r" t="t"/>
              <a:pathLst>
                <a:path extrusionOk="0" h="11298" w="10323">
                  <a:moveTo>
                    <a:pt x="5083" y="1"/>
                  </a:moveTo>
                  <a:cubicBezTo>
                    <a:pt x="4981" y="1"/>
                    <a:pt x="4878" y="4"/>
                    <a:pt x="4775" y="12"/>
                  </a:cubicBezTo>
                  <a:cubicBezTo>
                    <a:pt x="2036" y="202"/>
                    <a:pt x="0" y="2869"/>
                    <a:pt x="215" y="5989"/>
                  </a:cubicBezTo>
                  <a:cubicBezTo>
                    <a:pt x="421" y="8990"/>
                    <a:pt x="2645" y="11298"/>
                    <a:pt x="5252" y="11298"/>
                  </a:cubicBezTo>
                  <a:cubicBezTo>
                    <a:pt x="5354" y="11298"/>
                    <a:pt x="5457" y="11294"/>
                    <a:pt x="5560" y="11287"/>
                  </a:cubicBezTo>
                  <a:cubicBezTo>
                    <a:pt x="8287" y="11096"/>
                    <a:pt x="10323" y="8417"/>
                    <a:pt x="10109" y="5310"/>
                  </a:cubicBezTo>
                  <a:cubicBezTo>
                    <a:pt x="9914" y="2308"/>
                    <a:pt x="7690" y="1"/>
                    <a:pt x="50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9" name="Google Shape;9179;p8"/>
            <p:cNvSpPr/>
            <p:nvPr/>
          </p:nvSpPr>
          <p:spPr>
            <a:xfrm>
              <a:off x="1100125" y="2323515"/>
              <a:ext cx="239381" cy="262689"/>
            </a:xfrm>
            <a:custGeom>
              <a:rect b="b" l="l" r="r" t="t"/>
              <a:pathLst>
                <a:path extrusionOk="0" h="10166" w="9264">
                  <a:moveTo>
                    <a:pt x="4560" y="1"/>
                  </a:moveTo>
                  <a:cubicBezTo>
                    <a:pt x="4466" y="1"/>
                    <a:pt x="4371" y="4"/>
                    <a:pt x="4275" y="11"/>
                  </a:cubicBezTo>
                  <a:cubicBezTo>
                    <a:pt x="1822" y="190"/>
                    <a:pt x="1" y="2595"/>
                    <a:pt x="179" y="5393"/>
                  </a:cubicBezTo>
                  <a:cubicBezTo>
                    <a:pt x="362" y="8081"/>
                    <a:pt x="2359" y="10166"/>
                    <a:pt x="4692" y="10166"/>
                  </a:cubicBezTo>
                  <a:cubicBezTo>
                    <a:pt x="4786" y="10166"/>
                    <a:pt x="4882" y="10162"/>
                    <a:pt x="4977" y="10155"/>
                  </a:cubicBezTo>
                  <a:cubicBezTo>
                    <a:pt x="7442" y="9977"/>
                    <a:pt x="9264" y="7571"/>
                    <a:pt x="9073" y="4774"/>
                  </a:cubicBezTo>
                  <a:cubicBezTo>
                    <a:pt x="8890" y="2085"/>
                    <a:pt x="6893" y="1"/>
                    <a:pt x="456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0" name="Google Shape;9180;p8"/>
            <p:cNvSpPr/>
            <p:nvPr/>
          </p:nvSpPr>
          <p:spPr>
            <a:xfrm>
              <a:off x="1296715" y="2547754"/>
              <a:ext cx="201551" cy="117546"/>
            </a:xfrm>
            <a:custGeom>
              <a:rect b="b" l="l" r="r" t="t"/>
              <a:pathLst>
                <a:path extrusionOk="0" h="4549" w="7800">
                  <a:moveTo>
                    <a:pt x="489" y="1"/>
                  </a:moveTo>
                  <a:lnTo>
                    <a:pt x="1" y="560"/>
                  </a:lnTo>
                  <a:lnTo>
                    <a:pt x="3668" y="3668"/>
                  </a:lnTo>
                  <a:lnTo>
                    <a:pt x="7644" y="4549"/>
                  </a:lnTo>
                  <a:lnTo>
                    <a:pt x="7799" y="3823"/>
                  </a:lnTo>
                  <a:lnTo>
                    <a:pt x="4001" y="2989"/>
                  </a:lnTo>
                  <a:lnTo>
                    <a:pt x="48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1" name="Google Shape;9181;p8"/>
            <p:cNvSpPr/>
            <p:nvPr/>
          </p:nvSpPr>
          <p:spPr>
            <a:xfrm>
              <a:off x="1478887" y="2629253"/>
              <a:ext cx="82869" cy="56848"/>
            </a:xfrm>
            <a:custGeom>
              <a:rect b="b" l="l" r="r" t="t"/>
              <a:pathLst>
                <a:path extrusionOk="0" h="2200" w="3207">
                  <a:moveTo>
                    <a:pt x="1645" y="0"/>
                  </a:moveTo>
                  <a:cubicBezTo>
                    <a:pt x="913" y="0"/>
                    <a:pt x="163" y="327"/>
                    <a:pt x="94" y="883"/>
                  </a:cubicBezTo>
                  <a:cubicBezTo>
                    <a:pt x="0" y="1577"/>
                    <a:pt x="1038" y="2200"/>
                    <a:pt x="1918" y="2200"/>
                  </a:cubicBezTo>
                  <a:cubicBezTo>
                    <a:pt x="2489" y="2200"/>
                    <a:pt x="2994" y="1938"/>
                    <a:pt x="3083" y="1264"/>
                  </a:cubicBezTo>
                  <a:cubicBezTo>
                    <a:pt x="3206" y="381"/>
                    <a:pt x="2436" y="0"/>
                    <a:pt x="16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2" name="Google Shape;9182;p8"/>
            <p:cNvSpPr/>
            <p:nvPr/>
          </p:nvSpPr>
          <p:spPr>
            <a:xfrm>
              <a:off x="1223795" y="2812355"/>
              <a:ext cx="442431" cy="280286"/>
            </a:xfrm>
            <a:custGeom>
              <a:rect b="b" l="l" r="r" t="t"/>
              <a:pathLst>
                <a:path extrusionOk="0" h="10847" w="17122">
                  <a:moveTo>
                    <a:pt x="9245" y="1"/>
                  </a:moveTo>
                  <a:cubicBezTo>
                    <a:pt x="8329" y="1"/>
                    <a:pt x="7304" y="182"/>
                    <a:pt x="6180" y="643"/>
                  </a:cubicBezTo>
                  <a:cubicBezTo>
                    <a:pt x="4025" y="1572"/>
                    <a:pt x="1965" y="2667"/>
                    <a:pt x="1" y="3941"/>
                  </a:cubicBezTo>
                  <a:cubicBezTo>
                    <a:pt x="1" y="3941"/>
                    <a:pt x="6853" y="10846"/>
                    <a:pt x="11570" y="10846"/>
                  </a:cubicBezTo>
                  <a:cubicBezTo>
                    <a:pt x="11862" y="10846"/>
                    <a:pt x="12145" y="10820"/>
                    <a:pt x="12419" y="10763"/>
                  </a:cubicBezTo>
                  <a:cubicBezTo>
                    <a:pt x="17122" y="9811"/>
                    <a:pt x="14550" y="2489"/>
                    <a:pt x="14550" y="2489"/>
                  </a:cubicBezTo>
                  <a:cubicBezTo>
                    <a:pt x="14550" y="2489"/>
                    <a:pt x="12638" y="1"/>
                    <a:pt x="92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3" name="Google Shape;9183;p8"/>
            <p:cNvSpPr/>
            <p:nvPr/>
          </p:nvSpPr>
          <p:spPr>
            <a:xfrm>
              <a:off x="526970" y="2862769"/>
              <a:ext cx="581476" cy="1049566"/>
            </a:xfrm>
            <a:custGeom>
              <a:rect b="b" l="l" r="r" t="t"/>
              <a:pathLst>
                <a:path extrusionOk="0" h="40618" w="22503">
                  <a:moveTo>
                    <a:pt x="6759" y="1"/>
                  </a:moveTo>
                  <a:cubicBezTo>
                    <a:pt x="5601" y="1"/>
                    <a:pt x="4812" y="215"/>
                    <a:pt x="4644" y="716"/>
                  </a:cubicBezTo>
                  <a:cubicBezTo>
                    <a:pt x="1989" y="8622"/>
                    <a:pt x="0" y="25326"/>
                    <a:pt x="1548" y="34423"/>
                  </a:cubicBezTo>
                  <a:cubicBezTo>
                    <a:pt x="2022" y="37233"/>
                    <a:pt x="5199" y="40617"/>
                    <a:pt x="8272" y="40617"/>
                  </a:cubicBezTo>
                  <a:cubicBezTo>
                    <a:pt x="9443" y="40617"/>
                    <a:pt x="10599" y="40126"/>
                    <a:pt x="11585" y="38923"/>
                  </a:cubicBezTo>
                  <a:cubicBezTo>
                    <a:pt x="18848" y="30077"/>
                    <a:pt x="22503" y="8896"/>
                    <a:pt x="22455" y="5883"/>
                  </a:cubicBezTo>
                  <a:cubicBezTo>
                    <a:pt x="22417" y="3588"/>
                    <a:pt x="11496" y="1"/>
                    <a:pt x="675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4" name="Google Shape;9184;p8"/>
            <p:cNvSpPr/>
            <p:nvPr/>
          </p:nvSpPr>
          <p:spPr>
            <a:xfrm>
              <a:off x="635575" y="2321784"/>
              <a:ext cx="804526" cy="693337"/>
            </a:xfrm>
            <a:custGeom>
              <a:rect b="b" l="l" r="r" t="t"/>
              <a:pathLst>
                <a:path extrusionOk="0" h="26832" w="31135">
                  <a:moveTo>
                    <a:pt x="23998" y="0"/>
                  </a:moveTo>
                  <a:cubicBezTo>
                    <a:pt x="23899" y="0"/>
                    <a:pt x="23802" y="3"/>
                    <a:pt x="23705" y="7"/>
                  </a:cubicBezTo>
                  <a:cubicBezTo>
                    <a:pt x="10692" y="566"/>
                    <a:pt x="5286" y="8448"/>
                    <a:pt x="3227" y="12294"/>
                  </a:cubicBezTo>
                  <a:cubicBezTo>
                    <a:pt x="250" y="17866"/>
                    <a:pt x="0" y="26224"/>
                    <a:pt x="0" y="26224"/>
                  </a:cubicBezTo>
                  <a:lnTo>
                    <a:pt x="18264" y="26831"/>
                  </a:lnTo>
                  <a:cubicBezTo>
                    <a:pt x="21503" y="23819"/>
                    <a:pt x="21586" y="20914"/>
                    <a:pt x="21586" y="20914"/>
                  </a:cubicBezTo>
                  <a:cubicBezTo>
                    <a:pt x="21757" y="20922"/>
                    <a:pt x="21927" y="20926"/>
                    <a:pt x="22098" y="20926"/>
                  </a:cubicBezTo>
                  <a:cubicBezTo>
                    <a:pt x="22439" y="20926"/>
                    <a:pt x="22781" y="20910"/>
                    <a:pt x="23122" y="20878"/>
                  </a:cubicBezTo>
                  <a:cubicBezTo>
                    <a:pt x="23503" y="18199"/>
                    <a:pt x="23682" y="15497"/>
                    <a:pt x="23670" y="12782"/>
                  </a:cubicBezTo>
                  <a:cubicBezTo>
                    <a:pt x="23658" y="9686"/>
                    <a:pt x="18240" y="6460"/>
                    <a:pt x="18240" y="6460"/>
                  </a:cubicBezTo>
                  <a:cubicBezTo>
                    <a:pt x="20122" y="5233"/>
                    <a:pt x="22801" y="5388"/>
                    <a:pt x="26325" y="3924"/>
                  </a:cubicBezTo>
                  <a:cubicBezTo>
                    <a:pt x="31135" y="1940"/>
                    <a:pt x="27061" y="0"/>
                    <a:pt x="239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5" name="Google Shape;9185;p8"/>
            <p:cNvSpPr/>
            <p:nvPr/>
          </p:nvSpPr>
          <p:spPr>
            <a:xfrm>
              <a:off x="785085" y="2488012"/>
              <a:ext cx="638711" cy="422948"/>
            </a:xfrm>
            <a:custGeom>
              <a:rect b="b" l="l" r="r" t="t"/>
              <a:pathLst>
                <a:path extrusionOk="0" h="16368" w="24718">
                  <a:moveTo>
                    <a:pt x="11242" y="1"/>
                  </a:moveTo>
                  <a:cubicBezTo>
                    <a:pt x="11124" y="1"/>
                    <a:pt x="11008" y="2"/>
                    <a:pt x="10895" y="3"/>
                  </a:cubicBezTo>
                  <a:cubicBezTo>
                    <a:pt x="6692" y="51"/>
                    <a:pt x="2132" y="1694"/>
                    <a:pt x="1" y="2503"/>
                  </a:cubicBezTo>
                  <a:cubicBezTo>
                    <a:pt x="1" y="2503"/>
                    <a:pt x="13178" y="16367"/>
                    <a:pt x="14129" y="16367"/>
                  </a:cubicBezTo>
                  <a:cubicBezTo>
                    <a:pt x="14140" y="16367"/>
                    <a:pt x="14149" y="16366"/>
                    <a:pt x="14157" y="16362"/>
                  </a:cubicBezTo>
                  <a:cubicBezTo>
                    <a:pt x="14863" y="16017"/>
                    <a:pt x="15632" y="15904"/>
                    <a:pt x="16408" y="15904"/>
                  </a:cubicBezTo>
                  <a:cubicBezTo>
                    <a:pt x="17882" y="15904"/>
                    <a:pt x="19382" y="16312"/>
                    <a:pt x="20531" y="16312"/>
                  </a:cubicBezTo>
                  <a:cubicBezTo>
                    <a:pt x="21367" y="16312"/>
                    <a:pt x="22018" y="16096"/>
                    <a:pt x="22337" y="15350"/>
                  </a:cubicBezTo>
                  <a:cubicBezTo>
                    <a:pt x="23158" y="13433"/>
                    <a:pt x="21098" y="12278"/>
                    <a:pt x="21098" y="12278"/>
                  </a:cubicBezTo>
                  <a:lnTo>
                    <a:pt x="21098" y="12278"/>
                  </a:lnTo>
                  <a:cubicBezTo>
                    <a:pt x="21098" y="12278"/>
                    <a:pt x="21214" y="12290"/>
                    <a:pt x="21402" y="12290"/>
                  </a:cubicBezTo>
                  <a:cubicBezTo>
                    <a:pt x="22117" y="12290"/>
                    <a:pt x="23871" y="12118"/>
                    <a:pt x="24230" y="10469"/>
                  </a:cubicBezTo>
                  <a:cubicBezTo>
                    <a:pt x="24718" y="8183"/>
                    <a:pt x="21098" y="6921"/>
                    <a:pt x="21098" y="6920"/>
                  </a:cubicBezTo>
                  <a:lnTo>
                    <a:pt x="21098" y="6920"/>
                  </a:lnTo>
                  <a:cubicBezTo>
                    <a:pt x="21098" y="6920"/>
                    <a:pt x="21139" y="6922"/>
                    <a:pt x="21212" y="6922"/>
                  </a:cubicBezTo>
                  <a:cubicBezTo>
                    <a:pt x="21811" y="6922"/>
                    <a:pt x="24563" y="6799"/>
                    <a:pt x="24563" y="4539"/>
                  </a:cubicBezTo>
                  <a:cubicBezTo>
                    <a:pt x="24563" y="1182"/>
                    <a:pt x="15993" y="1"/>
                    <a:pt x="1124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6" name="Google Shape;9186;p8"/>
            <p:cNvSpPr/>
            <p:nvPr/>
          </p:nvSpPr>
          <p:spPr>
            <a:xfrm>
              <a:off x="1046275" y="2611062"/>
              <a:ext cx="284833" cy="57132"/>
            </a:xfrm>
            <a:custGeom>
              <a:rect b="b" l="l" r="r" t="t"/>
              <a:pathLst>
                <a:path extrusionOk="0" h="2211" w="11023">
                  <a:moveTo>
                    <a:pt x="2207" y="1"/>
                  </a:moveTo>
                  <a:cubicBezTo>
                    <a:pt x="1331" y="1"/>
                    <a:pt x="578" y="68"/>
                    <a:pt x="25" y="182"/>
                  </a:cubicBezTo>
                  <a:cubicBezTo>
                    <a:pt x="1" y="182"/>
                    <a:pt x="1" y="218"/>
                    <a:pt x="13" y="242"/>
                  </a:cubicBezTo>
                  <a:cubicBezTo>
                    <a:pt x="3716" y="444"/>
                    <a:pt x="7395" y="1111"/>
                    <a:pt x="10943" y="2206"/>
                  </a:cubicBezTo>
                  <a:cubicBezTo>
                    <a:pt x="10953" y="2209"/>
                    <a:pt x="10962" y="2210"/>
                    <a:pt x="10969" y="2210"/>
                  </a:cubicBezTo>
                  <a:cubicBezTo>
                    <a:pt x="11022" y="2210"/>
                    <a:pt x="11006" y="2141"/>
                    <a:pt x="10943" y="2099"/>
                  </a:cubicBezTo>
                  <a:cubicBezTo>
                    <a:pt x="8218" y="547"/>
                    <a:pt x="4710" y="1"/>
                    <a:pt x="220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7" name="Google Shape;9187;p8"/>
            <p:cNvSpPr/>
            <p:nvPr/>
          </p:nvSpPr>
          <p:spPr>
            <a:xfrm>
              <a:off x="1051210" y="2736334"/>
              <a:ext cx="280880" cy="70000"/>
            </a:xfrm>
            <a:custGeom>
              <a:rect b="b" l="l" r="r" t="t"/>
              <a:pathLst>
                <a:path extrusionOk="0" h="2709" w="10870">
                  <a:moveTo>
                    <a:pt x="873" y="0"/>
                  </a:moveTo>
                  <a:cubicBezTo>
                    <a:pt x="544" y="0"/>
                    <a:pt x="258" y="13"/>
                    <a:pt x="24" y="37"/>
                  </a:cubicBezTo>
                  <a:cubicBezTo>
                    <a:pt x="0" y="37"/>
                    <a:pt x="0" y="49"/>
                    <a:pt x="0" y="61"/>
                  </a:cubicBezTo>
                  <a:cubicBezTo>
                    <a:pt x="0" y="73"/>
                    <a:pt x="12" y="85"/>
                    <a:pt x="24" y="85"/>
                  </a:cubicBezTo>
                  <a:cubicBezTo>
                    <a:pt x="3691" y="549"/>
                    <a:pt x="7311" y="1430"/>
                    <a:pt x="10787" y="2704"/>
                  </a:cubicBezTo>
                  <a:cubicBezTo>
                    <a:pt x="10798" y="2707"/>
                    <a:pt x="10806" y="2708"/>
                    <a:pt x="10814" y="2708"/>
                  </a:cubicBezTo>
                  <a:cubicBezTo>
                    <a:pt x="10870" y="2708"/>
                    <a:pt x="10861" y="2639"/>
                    <a:pt x="10787" y="2597"/>
                  </a:cubicBezTo>
                  <a:cubicBezTo>
                    <a:pt x="7608" y="637"/>
                    <a:pt x="3186" y="0"/>
                    <a:pt x="87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8" name="Google Shape;9188;p8"/>
            <p:cNvSpPr/>
            <p:nvPr/>
          </p:nvSpPr>
          <p:spPr>
            <a:xfrm>
              <a:off x="1324726" y="2536850"/>
              <a:ext cx="102455" cy="131060"/>
            </a:xfrm>
            <a:custGeom>
              <a:rect b="b" l="l" r="r" t="t"/>
              <a:pathLst>
                <a:path extrusionOk="0" h="5072" w="3965">
                  <a:moveTo>
                    <a:pt x="1400" y="0"/>
                  </a:moveTo>
                  <a:cubicBezTo>
                    <a:pt x="1372" y="0"/>
                    <a:pt x="1353" y="44"/>
                    <a:pt x="1393" y="54"/>
                  </a:cubicBezTo>
                  <a:cubicBezTo>
                    <a:pt x="2500" y="518"/>
                    <a:pt x="3655" y="1625"/>
                    <a:pt x="3477" y="2923"/>
                  </a:cubicBezTo>
                  <a:cubicBezTo>
                    <a:pt x="3250" y="4495"/>
                    <a:pt x="1369" y="4888"/>
                    <a:pt x="60" y="4923"/>
                  </a:cubicBezTo>
                  <a:cubicBezTo>
                    <a:pt x="0" y="4923"/>
                    <a:pt x="36" y="5007"/>
                    <a:pt x="95" y="5007"/>
                  </a:cubicBezTo>
                  <a:cubicBezTo>
                    <a:pt x="331" y="5049"/>
                    <a:pt x="582" y="5071"/>
                    <a:pt x="839" y="5071"/>
                  </a:cubicBezTo>
                  <a:cubicBezTo>
                    <a:pt x="2165" y="5071"/>
                    <a:pt x="3638" y="4481"/>
                    <a:pt x="3858" y="3054"/>
                  </a:cubicBezTo>
                  <a:cubicBezTo>
                    <a:pt x="3965" y="2363"/>
                    <a:pt x="3751" y="1661"/>
                    <a:pt x="3274" y="1149"/>
                  </a:cubicBezTo>
                  <a:cubicBezTo>
                    <a:pt x="2762" y="589"/>
                    <a:pt x="2048" y="387"/>
                    <a:pt x="1417" y="6"/>
                  </a:cubicBezTo>
                  <a:cubicBezTo>
                    <a:pt x="1411" y="2"/>
                    <a:pt x="1405" y="0"/>
                    <a:pt x="14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9" name="Google Shape;9189;p8"/>
            <p:cNvSpPr/>
            <p:nvPr/>
          </p:nvSpPr>
          <p:spPr>
            <a:xfrm>
              <a:off x="1320411" y="2662819"/>
              <a:ext cx="106460" cy="144471"/>
            </a:xfrm>
            <a:custGeom>
              <a:rect b="b" l="l" r="r" t="t"/>
              <a:pathLst>
                <a:path extrusionOk="0" h="5591" w="4120">
                  <a:moveTo>
                    <a:pt x="60" y="1"/>
                  </a:moveTo>
                  <a:cubicBezTo>
                    <a:pt x="24" y="1"/>
                    <a:pt x="0" y="36"/>
                    <a:pt x="24" y="60"/>
                  </a:cubicBezTo>
                  <a:cubicBezTo>
                    <a:pt x="2036" y="822"/>
                    <a:pt x="3275" y="2215"/>
                    <a:pt x="3382" y="3013"/>
                  </a:cubicBezTo>
                  <a:cubicBezTo>
                    <a:pt x="3525" y="3799"/>
                    <a:pt x="3167" y="4596"/>
                    <a:pt x="2489" y="5013"/>
                  </a:cubicBezTo>
                  <a:cubicBezTo>
                    <a:pt x="1980" y="5289"/>
                    <a:pt x="1409" y="5434"/>
                    <a:pt x="834" y="5434"/>
                  </a:cubicBezTo>
                  <a:cubicBezTo>
                    <a:pt x="615" y="5434"/>
                    <a:pt x="396" y="5413"/>
                    <a:pt x="179" y="5370"/>
                  </a:cubicBezTo>
                  <a:cubicBezTo>
                    <a:pt x="119" y="5370"/>
                    <a:pt x="96" y="5454"/>
                    <a:pt x="155" y="5466"/>
                  </a:cubicBezTo>
                  <a:cubicBezTo>
                    <a:pt x="473" y="5526"/>
                    <a:pt x="890" y="5590"/>
                    <a:pt x="1329" y="5590"/>
                  </a:cubicBezTo>
                  <a:cubicBezTo>
                    <a:pt x="2187" y="5590"/>
                    <a:pt x="3127" y="5343"/>
                    <a:pt x="3560" y="4335"/>
                  </a:cubicBezTo>
                  <a:cubicBezTo>
                    <a:pt x="4120" y="3061"/>
                    <a:pt x="3513" y="953"/>
                    <a:pt x="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0" name="Google Shape;9190;p8"/>
            <p:cNvSpPr/>
            <p:nvPr/>
          </p:nvSpPr>
          <p:spPr>
            <a:xfrm>
              <a:off x="1236560" y="2799125"/>
              <a:ext cx="133412" cy="112585"/>
            </a:xfrm>
            <a:custGeom>
              <a:rect b="b" l="l" r="r" t="t"/>
              <a:pathLst>
                <a:path extrusionOk="0" h="4357" w="5163">
                  <a:moveTo>
                    <a:pt x="3150" y="0"/>
                  </a:moveTo>
                  <a:cubicBezTo>
                    <a:pt x="3114" y="0"/>
                    <a:pt x="3091" y="48"/>
                    <a:pt x="3126" y="60"/>
                  </a:cubicBezTo>
                  <a:cubicBezTo>
                    <a:pt x="4055" y="441"/>
                    <a:pt x="4936" y="1572"/>
                    <a:pt x="4865" y="2596"/>
                  </a:cubicBezTo>
                  <a:cubicBezTo>
                    <a:pt x="4831" y="3092"/>
                    <a:pt x="4487" y="4081"/>
                    <a:pt x="2513" y="4081"/>
                  </a:cubicBezTo>
                  <a:cubicBezTo>
                    <a:pt x="2405" y="4081"/>
                    <a:pt x="2292" y="4078"/>
                    <a:pt x="2174" y="4072"/>
                  </a:cubicBezTo>
                  <a:cubicBezTo>
                    <a:pt x="1555" y="4048"/>
                    <a:pt x="947" y="3989"/>
                    <a:pt x="340" y="3905"/>
                  </a:cubicBezTo>
                  <a:cubicBezTo>
                    <a:pt x="283" y="3899"/>
                    <a:pt x="239" y="3896"/>
                    <a:pt x="205" y="3896"/>
                  </a:cubicBezTo>
                  <a:cubicBezTo>
                    <a:pt x="0" y="3896"/>
                    <a:pt x="190" y="4004"/>
                    <a:pt x="293" y="4024"/>
                  </a:cubicBezTo>
                  <a:cubicBezTo>
                    <a:pt x="873" y="4146"/>
                    <a:pt x="1822" y="4356"/>
                    <a:pt x="2730" y="4356"/>
                  </a:cubicBezTo>
                  <a:cubicBezTo>
                    <a:pt x="3965" y="4356"/>
                    <a:pt x="5121" y="3966"/>
                    <a:pt x="5162" y="2429"/>
                  </a:cubicBezTo>
                  <a:cubicBezTo>
                    <a:pt x="5162" y="1977"/>
                    <a:pt x="5031" y="1536"/>
                    <a:pt x="4781" y="1155"/>
                  </a:cubicBezTo>
                  <a:cubicBezTo>
                    <a:pt x="4388" y="595"/>
                    <a:pt x="3805" y="191"/>
                    <a:pt x="31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1" name="Google Shape;9191;p8"/>
            <p:cNvSpPr/>
            <p:nvPr/>
          </p:nvSpPr>
          <p:spPr>
            <a:xfrm>
              <a:off x="1319170" y="2331784"/>
              <a:ext cx="61551" cy="86047"/>
            </a:xfrm>
            <a:custGeom>
              <a:rect b="b" l="l" r="r" t="t"/>
              <a:pathLst>
                <a:path extrusionOk="0" h="3330" w="2382">
                  <a:moveTo>
                    <a:pt x="1" y="1"/>
                  </a:moveTo>
                  <a:cubicBezTo>
                    <a:pt x="1156" y="310"/>
                    <a:pt x="2001" y="929"/>
                    <a:pt x="1989" y="1501"/>
                  </a:cubicBezTo>
                  <a:cubicBezTo>
                    <a:pt x="1989" y="2060"/>
                    <a:pt x="1572" y="2644"/>
                    <a:pt x="358" y="3299"/>
                  </a:cubicBezTo>
                  <a:cubicBezTo>
                    <a:pt x="329" y="3299"/>
                    <a:pt x="347" y="3329"/>
                    <a:pt x="367" y="3329"/>
                  </a:cubicBezTo>
                  <a:cubicBezTo>
                    <a:pt x="372" y="3329"/>
                    <a:pt x="377" y="3327"/>
                    <a:pt x="382" y="3322"/>
                  </a:cubicBezTo>
                  <a:cubicBezTo>
                    <a:pt x="1096" y="3001"/>
                    <a:pt x="2382" y="2453"/>
                    <a:pt x="2215" y="1406"/>
                  </a:cubicBezTo>
                  <a:cubicBezTo>
                    <a:pt x="2120" y="834"/>
                    <a:pt x="1394" y="25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2" name="Google Shape;9192;p8"/>
            <p:cNvSpPr/>
            <p:nvPr/>
          </p:nvSpPr>
          <p:spPr>
            <a:xfrm>
              <a:off x="493430" y="2917575"/>
              <a:ext cx="660856" cy="1003183"/>
            </a:xfrm>
            <a:custGeom>
              <a:rect b="b" l="l" r="r" t="t"/>
              <a:pathLst>
                <a:path extrusionOk="0" h="38823" w="25575">
                  <a:moveTo>
                    <a:pt x="4632" y="0"/>
                  </a:moveTo>
                  <a:cubicBezTo>
                    <a:pt x="4632" y="0"/>
                    <a:pt x="0" y="27194"/>
                    <a:pt x="2882" y="33445"/>
                  </a:cubicBezTo>
                  <a:cubicBezTo>
                    <a:pt x="4516" y="36989"/>
                    <a:pt x="6827" y="38823"/>
                    <a:pt x="9179" y="38823"/>
                  </a:cubicBezTo>
                  <a:cubicBezTo>
                    <a:pt x="10973" y="38823"/>
                    <a:pt x="12791" y="37754"/>
                    <a:pt x="14347" y="35564"/>
                  </a:cubicBezTo>
                  <a:cubicBezTo>
                    <a:pt x="17955" y="30504"/>
                    <a:pt x="25575" y="7037"/>
                    <a:pt x="25575" y="7037"/>
                  </a:cubicBezTo>
                  <a:lnTo>
                    <a:pt x="4632"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3" name="Google Shape;9193;p8"/>
            <p:cNvSpPr/>
            <p:nvPr/>
          </p:nvSpPr>
          <p:spPr>
            <a:xfrm>
              <a:off x="575885" y="3032589"/>
              <a:ext cx="443671" cy="846723"/>
            </a:xfrm>
            <a:custGeom>
              <a:rect b="b" l="l" r="r" t="t"/>
              <a:pathLst>
                <a:path extrusionOk="0" h="32768" w="17170">
                  <a:moveTo>
                    <a:pt x="3276" y="0"/>
                  </a:moveTo>
                  <a:cubicBezTo>
                    <a:pt x="3168" y="0"/>
                    <a:pt x="3059" y="20"/>
                    <a:pt x="2953" y="62"/>
                  </a:cubicBezTo>
                  <a:cubicBezTo>
                    <a:pt x="2620" y="216"/>
                    <a:pt x="2501" y="502"/>
                    <a:pt x="2334" y="728"/>
                  </a:cubicBezTo>
                  <a:cubicBezTo>
                    <a:pt x="2465" y="657"/>
                    <a:pt x="2572" y="562"/>
                    <a:pt x="2715" y="490"/>
                  </a:cubicBezTo>
                  <a:cubicBezTo>
                    <a:pt x="2810" y="395"/>
                    <a:pt x="2929" y="335"/>
                    <a:pt x="3048" y="312"/>
                  </a:cubicBezTo>
                  <a:cubicBezTo>
                    <a:pt x="3096" y="302"/>
                    <a:pt x="3144" y="297"/>
                    <a:pt x="3192" y="297"/>
                  </a:cubicBezTo>
                  <a:cubicBezTo>
                    <a:pt x="3380" y="297"/>
                    <a:pt x="3558" y="371"/>
                    <a:pt x="3691" y="514"/>
                  </a:cubicBezTo>
                  <a:cubicBezTo>
                    <a:pt x="3859" y="667"/>
                    <a:pt x="4076" y="751"/>
                    <a:pt x="4295" y="751"/>
                  </a:cubicBezTo>
                  <a:cubicBezTo>
                    <a:pt x="4417" y="751"/>
                    <a:pt x="4540" y="724"/>
                    <a:pt x="4656" y="669"/>
                  </a:cubicBezTo>
                  <a:cubicBezTo>
                    <a:pt x="4918" y="502"/>
                    <a:pt x="5132" y="276"/>
                    <a:pt x="5275" y="2"/>
                  </a:cubicBezTo>
                  <a:lnTo>
                    <a:pt x="5275" y="2"/>
                  </a:lnTo>
                  <a:cubicBezTo>
                    <a:pt x="5132" y="62"/>
                    <a:pt x="5001" y="145"/>
                    <a:pt x="4870" y="240"/>
                  </a:cubicBezTo>
                  <a:lnTo>
                    <a:pt x="4882" y="240"/>
                  </a:lnTo>
                  <a:cubicBezTo>
                    <a:pt x="4787" y="335"/>
                    <a:pt x="4679" y="395"/>
                    <a:pt x="4548" y="431"/>
                  </a:cubicBezTo>
                  <a:cubicBezTo>
                    <a:pt x="4491" y="446"/>
                    <a:pt x="4432" y="453"/>
                    <a:pt x="4374" y="453"/>
                  </a:cubicBezTo>
                  <a:cubicBezTo>
                    <a:pt x="4201" y="453"/>
                    <a:pt x="4030" y="388"/>
                    <a:pt x="3906" y="264"/>
                  </a:cubicBezTo>
                  <a:cubicBezTo>
                    <a:pt x="3735" y="93"/>
                    <a:pt x="3508" y="0"/>
                    <a:pt x="3276" y="0"/>
                  </a:cubicBezTo>
                  <a:close/>
                  <a:moveTo>
                    <a:pt x="13029" y="3068"/>
                  </a:moveTo>
                  <a:cubicBezTo>
                    <a:pt x="12843" y="3068"/>
                    <a:pt x="12658" y="3099"/>
                    <a:pt x="12478" y="3157"/>
                  </a:cubicBezTo>
                  <a:cubicBezTo>
                    <a:pt x="12621" y="3193"/>
                    <a:pt x="12764" y="3205"/>
                    <a:pt x="12895" y="3252"/>
                  </a:cubicBezTo>
                  <a:cubicBezTo>
                    <a:pt x="13026" y="3252"/>
                    <a:pt x="13169" y="3288"/>
                    <a:pt x="13276" y="3360"/>
                  </a:cubicBezTo>
                  <a:cubicBezTo>
                    <a:pt x="13478" y="3479"/>
                    <a:pt x="13609" y="3693"/>
                    <a:pt x="13609" y="3931"/>
                  </a:cubicBezTo>
                  <a:cubicBezTo>
                    <a:pt x="13609" y="4276"/>
                    <a:pt x="13823" y="4610"/>
                    <a:pt x="14157" y="4741"/>
                  </a:cubicBezTo>
                  <a:cubicBezTo>
                    <a:pt x="14291" y="4778"/>
                    <a:pt x="14427" y="4796"/>
                    <a:pt x="14564" y="4796"/>
                  </a:cubicBezTo>
                  <a:cubicBezTo>
                    <a:pt x="14731" y="4796"/>
                    <a:pt x="14898" y="4769"/>
                    <a:pt x="15062" y="4717"/>
                  </a:cubicBezTo>
                  <a:cubicBezTo>
                    <a:pt x="14919" y="4669"/>
                    <a:pt x="14776" y="4657"/>
                    <a:pt x="14633" y="4622"/>
                  </a:cubicBezTo>
                  <a:cubicBezTo>
                    <a:pt x="14502" y="4622"/>
                    <a:pt x="14371" y="4574"/>
                    <a:pt x="14264" y="4514"/>
                  </a:cubicBezTo>
                  <a:cubicBezTo>
                    <a:pt x="14062" y="4383"/>
                    <a:pt x="13942" y="4157"/>
                    <a:pt x="13954" y="3919"/>
                  </a:cubicBezTo>
                  <a:cubicBezTo>
                    <a:pt x="13954" y="3550"/>
                    <a:pt x="13728" y="3240"/>
                    <a:pt x="13395" y="3110"/>
                  </a:cubicBezTo>
                  <a:cubicBezTo>
                    <a:pt x="13273" y="3081"/>
                    <a:pt x="13151" y="3068"/>
                    <a:pt x="13029" y="3068"/>
                  </a:cubicBezTo>
                  <a:close/>
                  <a:moveTo>
                    <a:pt x="7335" y="7812"/>
                  </a:moveTo>
                  <a:cubicBezTo>
                    <a:pt x="7287" y="7955"/>
                    <a:pt x="7263" y="8098"/>
                    <a:pt x="7239" y="8253"/>
                  </a:cubicBezTo>
                  <a:lnTo>
                    <a:pt x="7251" y="8253"/>
                  </a:lnTo>
                  <a:cubicBezTo>
                    <a:pt x="7251" y="8384"/>
                    <a:pt x="7215" y="8515"/>
                    <a:pt x="7144" y="8634"/>
                  </a:cubicBezTo>
                  <a:cubicBezTo>
                    <a:pt x="7025" y="8836"/>
                    <a:pt x="6811" y="8967"/>
                    <a:pt x="6584" y="8967"/>
                  </a:cubicBezTo>
                  <a:cubicBezTo>
                    <a:pt x="6215" y="8967"/>
                    <a:pt x="5894" y="9170"/>
                    <a:pt x="5763" y="9503"/>
                  </a:cubicBezTo>
                  <a:cubicBezTo>
                    <a:pt x="5680" y="9801"/>
                    <a:pt x="5691" y="10122"/>
                    <a:pt x="5799" y="10420"/>
                  </a:cubicBezTo>
                  <a:cubicBezTo>
                    <a:pt x="5834" y="10265"/>
                    <a:pt x="5846" y="10122"/>
                    <a:pt x="5882" y="9979"/>
                  </a:cubicBezTo>
                  <a:cubicBezTo>
                    <a:pt x="5882" y="9848"/>
                    <a:pt x="5918" y="9729"/>
                    <a:pt x="5989" y="9622"/>
                  </a:cubicBezTo>
                  <a:cubicBezTo>
                    <a:pt x="6114" y="9429"/>
                    <a:pt x="6326" y="9312"/>
                    <a:pt x="6552" y="9312"/>
                  </a:cubicBezTo>
                  <a:cubicBezTo>
                    <a:pt x="6563" y="9312"/>
                    <a:pt x="6573" y="9312"/>
                    <a:pt x="6584" y="9313"/>
                  </a:cubicBezTo>
                  <a:cubicBezTo>
                    <a:pt x="6942" y="9301"/>
                    <a:pt x="7263" y="9063"/>
                    <a:pt x="7382" y="8729"/>
                  </a:cubicBezTo>
                  <a:cubicBezTo>
                    <a:pt x="7454" y="8420"/>
                    <a:pt x="7430" y="8110"/>
                    <a:pt x="7335" y="7812"/>
                  </a:cubicBezTo>
                  <a:close/>
                  <a:moveTo>
                    <a:pt x="17169" y="13920"/>
                  </a:moveTo>
                  <a:cubicBezTo>
                    <a:pt x="17038" y="14004"/>
                    <a:pt x="16907" y="14075"/>
                    <a:pt x="16788" y="14170"/>
                  </a:cubicBezTo>
                  <a:cubicBezTo>
                    <a:pt x="16693" y="14254"/>
                    <a:pt x="16574" y="14325"/>
                    <a:pt x="16455" y="14361"/>
                  </a:cubicBezTo>
                  <a:cubicBezTo>
                    <a:pt x="16402" y="14371"/>
                    <a:pt x="16349" y="14377"/>
                    <a:pt x="16297" y="14377"/>
                  </a:cubicBezTo>
                  <a:cubicBezTo>
                    <a:pt x="16114" y="14377"/>
                    <a:pt x="15941" y="14312"/>
                    <a:pt x="15812" y="14182"/>
                  </a:cubicBezTo>
                  <a:cubicBezTo>
                    <a:pt x="15644" y="14015"/>
                    <a:pt x="15418" y="13922"/>
                    <a:pt x="15187" y="13922"/>
                  </a:cubicBezTo>
                  <a:cubicBezTo>
                    <a:pt x="15073" y="13922"/>
                    <a:pt x="14957" y="13945"/>
                    <a:pt x="14847" y="13992"/>
                  </a:cubicBezTo>
                  <a:cubicBezTo>
                    <a:pt x="14514" y="14135"/>
                    <a:pt x="14395" y="14420"/>
                    <a:pt x="14228" y="14659"/>
                  </a:cubicBezTo>
                  <a:cubicBezTo>
                    <a:pt x="14359" y="14587"/>
                    <a:pt x="14466" y="14492"/>
                    <a:pt x="14609" y="14409"/>
                  </a:cubicBezTo>
                  <a:cubicBezTo>
                    <a:pt x="14747" y="14288"/>
                    <a:pt x="14918" y="14228"/>
                    <a:pt x="15088" y="14228"/>
                  </a:cubicBezTo>
                  <a:cubicBezTo>
                    <a:pt x="15270" y="14228"/>
                    <a:pt x="15450" y="14297"/>
                    <a:pt x="15586" y="14432"/>
                  </a:cubicBezTo>
                  <a:cubicBezTo>
                    <a:pt x="15754" y="14593"/>
                    <a:pt x="15973" y="14680"/>
                    <a:pt x="16196" y="14680"/>
                  </a:cubicBezTo>
                  <a:cubicBezTo>
                    <a:pt x="16319" y="14680"/>
                    <a:pt x="16443" y="14654"/>
                    <a:pt x="16562" y="14599"/>
                  </a:cubicBezTo>
                  <a:cubicBezTo>
                    <a:pt x="16824" y="14432"/>
                    <a:pt x="17026" y="14206"/>
                    <a:pt x="17169" y="13920"/>
                  </a:cubicBezTo>
                  <a:close/>
                  <a:moveTo>
                    <a:pt x="2941" y="15409"/>
                  </a:moveTo>
                  <a:lnTo>
                    <a:pt x="2941" y="15409"/>
                  </a:lnTo>
                  <a:cubicBezTo>
                    <a:pt x="2798" y="15480"/>
                    <a:pt x="2667" y="15563"/>
                    <a:pt x="2536" y="15659"/>
                  </a:cubicBezTo>
                  <a:lnTo>
                    <a:pt x="2560" y="15659"/>
                  </a:lnTo>
                  <a:cubicBezTo>
                    <a:pt x="2465" y="15754"/>
                    <a:pt x="2346" y="15813"/>
                    <a:pt x="2227" y="15849"/>
                  </a:cubicBezTo>
                  <a:cubicBezTo>
                    <a:pt x="2171" y="15863"/>
                    <a:pt x="2115" y="15870"/>
                    <a:pt x="2060" y="15870"/>
                  </a:cubicBezTo>
                  <a:cubicBezTo>
                    <a:pt x="1881" y="15870"/>
                    <a:pt x="1711" y="15798"/>
                    <a:pt x="1584" y="15671"/>
                  </a:cubicBezTo>
                  <a:cubicBezTo>
                    <a:pt x="1416" y="15503"/>
                    <a:pt x="1190" y="15410"/>
                    <a:pt x="959" y="15410"/>
                  </a:cubicBezTo>
                  <a:cubicBezTo>
                    <a:pt x="845" y="15410"/>
                    <a:pt x="729" y="15433"/>
                    <a:pt x="619" y="15480"/>
                  </a:cubicBezTo>
                  <a:cubicBezTo>
                    <a:pt x="286" y="15623"/>
                    <a:pt x="179" y="15909"/>
                    <a:pt x="0" y="16147"/>
                  </a:cubicBezTo>
                  <a:cubicBezTo>
                    <a:pt x="131" y="16075"/>
                    <a:pt x="238" y="15980"/>
                    <a:pt x="381" y="15897"/>
                  </a:cubicBezTo>
                  <a:cubicBezTo>
                    <a:pt x="519" y="15776"/>
                    <a:pt x="690" y="15716"/>
                    <a:pt x="860" y="15716"/>
                  </a:cubicBezTo>
                  <a:cubicBezTo>
                    <a:pt x="1042" y="15716"/>
                    <a:pt x="1222" y="15785"/>
                    <a:pt x="1358" y="15921"/>
                  </a:cubicBezTo>
                  <a:cubicBezTo>
                    <a:pt x="1526" y="16082"/>
                    <a:pt x="1745" y="16169"/>
                    <a:pt x="1968" y="16169"/>
                  </a:cubicBezTo>
                  <a:cubicBezTo>
                    <a:pt x="2091" y="16169"/>
                    <a:pt x="2215" y="16142"/>
                    <a:pt x="2334" y="16087"/>
                  </a:cubicBezTo>
                  <a:cubicBezTo>
                    <a:pt x="2584" y="15921"/>
                    <a:pt x="2798" y="15694"/>
                    <a:pt x="2941" y="15409"/>
                  </a:cubicBezTo>
                  <a:close/>
                  <a:moveTo>
                    <a:pt x="8649" y="19602"/>
                  </a:moveTo>
                  <a:cubicBezTo>
                    <a:pt x="8472" y="19602"/>
                    <a:pt x="8294" y="19632"/>
                    <a:pt x="8120" y="19695"/>
                  </a:cubicBezTo>
                  <a:cubicBezTo>
                    <a:pt x="8251" y="19731"/>
                    <a:pt x="8394" y="19754"/>
                    <a:pt x="8537" y="19778"/>
                  </a:cubicBezTo>
                  <a:cubicBezTo>
                    <a:pt x="8668" y="19778"/>
                    <a:pt x="8799" y="19814"/>
                    <a:pt x="8918" y="19885"/>
                  </a:cubicBezTo>
                  <a:cubicBezTo>
                    <a:pt x="9120" y="20004"/>
                    <a:pt x="9251" y="20219"/>
                    <a:pt x="9251" y="20457"/>
                  </a:cubicBezTo>
                  <a:cubicBezTo>
                    <a:pt x="9251" y="20814"/>
                    <a:pt x="9466" y="21136"/>
                    <a:pt x="9787" y="21278"/>
                  </a:cubicBezTo>
                  <a:cubicBezTo>
                    <a:pt x="9920" y="21309"/>
                    <a:pt x="10053" y="21324"/>
                    <a:pt x="10184" y="21324"/>
                  </a:cubicBezTo>
                  <a:cubicBezTo>
                    <a:pt x="10360" y="21324"/>
                    <a:pt x="10534" y="21297"/>
                    <a:pt x="10704" y="21243"/>
                  </a:cubicBezTo>
                  <a:cubicBezTo>
                    <a:pt x="10561" y="21207"/>
                    <a:pt x="10418" y="21183"/>
                    <a:pt x="10275" y="21159"/>
                  </a:cubicBezTo>
                  <a:cubicBezTo>
                    <a:pt x="10144" y="21147"/>
                    <a:pt x="10013" y="21112"/>
                    <a:pt x="9906" y="21040"/>
                  </a:cubicBezTo>
                  <a:cubicBezTo>
                    <a:pt x="9704" y="20909"/>
                    <a:pt x="9597" y="20683"/>
                    <a:pt x="9597" y="20445"/>
                  </a:cubicBezTo>
                  <a:cubicBezTo>
                    <a:pt x="9597" y="20088"/>
                    <a:pt x="9370" y="19766"/>
                    <a:pt x="9025" y="19647"/>
                  </a:cubicBezTo>
                  <a:cubicBezTo>
                    <a:pt x="8901" y="19618"/>
                    <a:pt x="8775" y="19602"/>
                    <a:pt x="8649" y="19602"/>
                  </a:cubicBezTo>
                  <a:close/>
                  <a:moveTo>
                    <a:pt x="4560" y="26779"/>
                  </a:moveTo>
                  <a:cubicBezTo>
                    <a:pt x="4513" y="26910"/>
                    <a:pt x="4477" y="27053"/>
                    <a:pt x="4465" y="27196"/>
                  </a:cubicBezTo>
                  <a:lnTo>
                    <a:pt x="4477" y="27196"/>
                  </a:lnTo>
                  <a:cubicBezTo>
                    <a:pt x="4477" y="27327"/>
                    <a:pt x="4441" y="27458"/>
                    <a:pt x="4370" y="27577"/>
                  </a:cubicBezTo>
                  <a:cubicBezTo>
                    <a:pt x="4251" y="27779"/>
                    <a:pt x="4036" y="27910"/>
                    <a:pt x="3798" y="27910"/>
                  </a:cubicBezTo>
                  <a:cubicBezTo>
                    <a:pt x="3441" y="27910"/>
                    <a:pt x="3120" y="28124"/>
                    <a:pt x="2977" y="28446"/>
                  </a:cubicBezTo>
                  <a:cubicBezTo>
                    <a:pt x="2905" y="28744"/>
                    <a:pt x="2917" y="29065"/>
                    <a:pt x="3013" y="29363"/>
                  </a:cubicBezTo>
                  <a:cubicBezTo>
                    <a:pt x="3048" y="29220"/>
                    <a:pt x="3072" y="29077"/>
                    <a:pt x="3096" y="28934"/>
                  </a:cubicBezTo>
                  <a:cubicBezTo>
                    <a:pt x="3108" y="28803"/>
                    <a:pt x="3144" y="28672"/>
                    <a:pt x="3215" y="28565"/>
                  </a:cubicBezTo>
                  <a:cubicBezTo>
                    <a:pt x="3346" y="28375"/>
                    <a:pt x="3572" y="28255"/>
                    <a:pt x="3798" y="28255"/>
                  </a:cubicBezTo>
                  <a:cubicBezTo>
                    <a:pt x="4167" y="28244"/>
                    <a:pt x="4477" y="28017"/>
                    <a:pt x="4608" y="27684"/>
                  </a:cubicBezTo>
                  <a:cubicBezTo>
                    <a:pt x="4679" y="27386"/>
                    <a:pt x="4656" y="27065"/>
                    <a:pt x="4560" y="26779"/>
                  </a:cubicBezTo>
                  <a:close/>
                  <a:moveTo>
                    <a:pt x="9118" y="31988"/>
                  </a:moveTo>
                  <a:cubicBezTo>
                    <a:pt x="8932" y="31988"/>
                    <a:pt x="8746" y="32020"/>
                    <a:pt x="8573" y="32077"/>
                  </a:cubicBezTo>
                  <a:cubicBezTo>
                    <a:pt x="8716" y="32113"/>
                    <a:pt x="8870" y="32137"/>
                    <a:pt x="9001" y="32161"/>
                  </a:cubicBezTo>
                  <a:cubicBezTo>
                    <a:pt x="9132" y="32161"/>
                    <a:pt x="9275" y="32196"/>
                    <a:pt x="9382" y="32268"/>
                  </a:cubicBezTo>
                  <a:cubicBezTo>
                    <a:pt x="9561" y="32375"/>
                    <a:pt x="9680" y="32554"/>
                    <a:pt x="9716" y="32768"/>
                  </a:cubicBezTo>
                  <a:cubicBezTo>
                    <a:pt x="9811" y="32685"/>
                    <a:pt x="9894" y="32601"/>
                    <a:pt x="9990" y="32506"/>
                  </a:cubicBezTo>
                  <a:cubicBezTo>
                    <a:pt x="9894" y="32280"/>
                    <a:pt x="9704" y="32101"/>
                    <a:pt x="9466" y="32030"/>
                  </a:cubicBezTo>
                  <a:lnTo>
                    <a:pt x="9478" y="32030"/>
                  </a:lnTo>
                  <a:cubicBezTo>
                    <a:pt x="9360" y="32002"/>
                    <a:pt x="9239" y="31988"/>
                    <a:pt x="9118" y="3198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4" name="Google Shape;9194;p8"/>
            <p:cNvSpPr/>
            <p:nvPr/>
          </p:nvSpPr>
          <p:spPr>
            <a:xfrm>
              <a:off x="619554" y="3044940"/>
              <a:ext cx="475041" cy="158502"/>
            </a:xfrm>
            <a:custGeom>
              <a:rect b="b" l="l" r="r" t="t"/>
              <a:pathLst>
                <a:path extrusionOk="0" h="6134" w="18384">
                  <a:moveTo>
                    <a:pt x="60" y="0"/>
                  </a:moveTo>
                  <a:cubicBezTo>
                    <a:pt x="13" y="0"/>
                    <a:pt x="1" y="84"/>
                    <a:pt x="49" y="95"/>
                  </a:cubicBezTo>
                  <a:cubicBezTo>
                    <a:pt x="2406" y="988"/>
                    <a:pt x="4763" y="1893"/>
                    <a:pt x="7145" y="2727"/>
                  </a:cubicBezTo>
                  <a:cubicBezTo>
                    <a:pt x="9514" y="3560"/>
                    <a:pt x="11848" y="4334"/>
                    <a:pt x="14193" y="5013"/>
                  </a:cubicBezTo>
                  <a:cubicBezTo>
                    <a:pt x="14860" y="5215"/>
                    <a:pt x="15539" y="5406"/>
                    <a:pt x="16217" y="5584"/>
                  </a:cubicBezTo>
                  <a:cubicBezTo>
                    <a:pt x="16908" y="5810"/>
                    <a:pt x="17610" y="6001"/>
                    <a:pt x="18313" y="6132"/>
                  </a:cubicBezTo>
                  <a:cubicBezTo>
                    <a:pt x="18317" y="6133"/>
                    <a:pt x="18322" y="6133"/>
                    <a:pt x="18326" y="6133"/>
                  </a:cubicBezTo>
                  <a:cubicBezTo>
                    <a:pt x="18384" y="6133"/>
                    <a:pt x="18381" y="6059"/>
                    <a:pt x="18337" y="6037"/>
                  </a:cubicBezTo>
                  <a:cubicBezTo>
                    <a:pt x="17205" y="5513"/>
                    <a:pt x="16039" y="5048"/>
                    <a:pt x="14848" y="4656"/>
                  </a:cubicBezTo>
                  <a:cubicBezTo>
                    <a:pt x="13657" y="4191"/>
                    <a:pt x="12455" y="3786"/>
                    <a:pt x="11252" y="3370"/>
                  </a:cubicBezTo>
                  <a:cubicBezTo>
                    <a:pt x="8907" y="2572"/>
                    <a:pt x="6549" y="1858"/>
                    <a:pt x="4192" y="1143"/>
                  </a:cubicBezTo>
                  <a:cubicBezTo>
                    <a:pt x="2823" y="738"/>
                    <a:pt x="1442" y="381"/>
                    <a:pt x="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5" name="Google Shape;9195;p8"/>
            <p:cNvSpPr/>
            <p:nvPr/>
          </p:nvSpPr>
          <p:spPr>
            <a:xfrm>
              <a:off x="971081" y="3079385"/>
              <a:ext cx="194290" cy="541837"/>
            </a:xfrm>
            <a:custGeom>
              <a:rect b="b" l="l" r="r" t="t"/>
              <a:pathLst>
                <a:path extrusionOk="0" h="20969" w="7519">
                  <a:moveTo>
                    <a:pt x="4995" y="1"/>
                  </a:moveTo>
                  <a:cubicBezTo>
                    <a:pt x="4959" y="1"/>
                    <a:pt x="4947" y="48"/>
                    <a:pt x="4995" y="60"/>
                  </a:cubicBezTo>
                  <a:cubicBezTo>
                    <a:pt x="5114" y="96"/>
                    <a:pt x="7078" y="918"/>
                    <a:pt x="7066" y="929"/>
                  </a:cubicBezTo>
                  <a:cubicBezTo>
                    <a:pt x="5911" y="4013"/>
                    <a:pt x="4864" y="7121"/>
                    <a:pt x="3756" y="10216"/>
                  </a:cubicBezTo>
                  <a:cubicBezTo>
                    <a:pt x="2649" y="13300"/>
                    <a:pt x="1506" y="16408"/>
                    <a:pt x="458" y="19527"/>
                  </a:cubicBezTo>
                  <a:cubicBezTo>
                    <a:pt x="133" y="20482"/>
                    <a:pt x="0" y="20969"/>
                    <a:pt x="48" y="20969"/>
                  </a:cubicBezTo>
                  <a:cubicBezTo>
                    <a:pt x="89" y="20969"/>
                    <a:pt x="255" y="20631"/>
                    <a:pt x="542" y="19944"/>
                  </a:cubicBezTo>
                  <a:cubicBezTo>
                    <a:pt x="1161" y="18443"/>
                    <a:pt x="1804" y="17205"/>
                    <a:pt x="2375" y="15669"/>
                  </a:cubicBezTo>
                  <a:cubicBezTo>
                    <a:pt x="3530" y="12598"/>
                    <a:pt x="4602" y="9466"/>
                    <a:pt x="5685" y="6347"/>
                  </a:cubicBezTo>
                  <a:cubicBezTo>
                    <a:pt x="6280" y="4585"/>
                    <a:pt x="7519" y="906"/>
                    <a:pt x="7495" y="834"/>
                  </a:cubicBezTo>
                  <a:cubicBezTo>
                    <a:pt x="7435" y="644"/>
                    <a:pt x="5114" y="36"/>
                    <a:pt x="49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6" name="Google Shape;9196;p8"/>
            <p:cNvSpPr/>
            <p:nvPr/>
          </p:nvSpPr>
          <p:spPr>
            <a:xfrm>
              <a:off x="2236927" y="4149106"/>
              <a:ext cx="68011" cy="44341"/>
            </a:xfrm>
            <a:custGeom>
              <a:rect b="b" l="l" r="r" t="t"/>
              <a:pathLst>
                <a:path extrusionOk="0" h="1716" w="2632">
                  <a:moveTo>
                    <a:pt x="0" y="1"/>
                  </a:moveTo>
                  <a:lnTo>
                    <a:pt x="0" y="1715"/>
                  </a:lnTo>
                  <a:lnTo>
                    <a:pt x="2631" y="1715"/>
                  </a:lnTo>
                  <a:lnTo>
                    <a:pt x="26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7" name="Google Shape;9197;p8"/>
            <p:cNvSpPr/>
            <p:nvPr/>
          </p:nvSpPr>
          <p:spPr>
            <a:xfrm>
              <a:off x="2325222" y="4146031"/>
              <a:ext cx="68321" cy="44626"/>
            </a:xfrm>
            <a:custGeom>
              <a:rect b="b" l="l" r="r" t="t"/>
              <a:pathLst>
                <a:path extrusionOk="0" h="1727" w="2644">
                  <a:moveTo>
                    <a:pt x="0" y="1"/>
                  </a:moveTo>
                  <a:lnTo>
                    <a:pt x="0" y="1727"/>
                  </a:lnTo>
                  <a:lnTo>
                    <a:pt x="2643" y="1727"/>
                  </a:lnTo>
                  <a:lnTo>
                    <a:pt x="264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8" name="Google Shape;9198;p8"/>
            <p:cNvSpPr/>
            <p:nvPr/>
          </p:nvSpPr>
          <p:spPr>
            <a:xfrm>
              <a:off x="2413827" y="4142956"/>
              <a:ext cx="68011" cy="44626"/>
            </a:xfrm>
            <a:custGeom>
              <a:rect b="b" l="l" r="r" t="t"/>
              <a:pathLst>
                <a:path extrusionOk="0" h="1727" w="2632">
                  <a:moveTo>
                    <a:pt x="0" y="1"/>
                  </a:moveTo>
                  <a:lnTo>
                    <a:pt x="0" y="1727"/>
                  </a:lnTo>
                  <a:lnTo>
                    <a:pt x="2631" y="1727"/>
                  </a:lnTo>
                  <a:lnTo>
                    <a:pt x="26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9" name="Google Shape;9199;p8"/>
            <p:cNvSpPr/>
            <p:nvPr/>
          </p:nvSpPr>
          <p:spPr>
            <a:xfrm>
              <a:off x="2502122" y="4140191"/>
              <a:ext cx="68321" cy="44626"/>
            </a:xfrm>
            <a:custGeom>
              <a:rect b="b" l="l" r="r" t="t"/>
              <a:pathLst>
                <a:path extrusionOk="0" h="1727" w="2644">
                  <a:moveTo>
                    <a:pt x="0" y="0"/>
                  </a:moveTo>
                  <a:lnTo>
                    <a:pt x="0" y="1727"/>
                  </a:lnTo>
                  <a:lnTo>
                    <a:pt x="2643" y="1727"/>
                  </a:lnTo>
                  <a:lnTo>
                    <a:pt x="264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0" name="Google Shape;9200;p8"/>
            <p:cNvSpPr/>
            <p:nvPr/>
          </p:nvSpPr>
          <p:spPr>
            <a:xfrm>
              <a:off x="2590417" y="4137116"/>
              <a:ext cx="68321" cy="44626"/>
            </a:xfrm>
            <a:custGeom>
              <a:rect b="b" l="l" r="r" t="t"/>
              <a:pathLst>
                <a:path extrusionOk="0" h="1727" w="2644">
                  <a:moveTo>
                    <a:pt x="0" y="0"/>
                  </a:moveTo>
                  <a:lnTo>
                    <a:pt x="0" y="1727"/>
                  </a:lnTo>
                  <a:lnTo>
                    <a:pt x="2644" y="1727"/>
                  </a:lnTo>
                  <a:lnTo>
                    <a:pt x="26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1" name="Google Shape;9201;p8"/>
            <p:cNvSpPr/>
            <p:nvPr/>
          </p:nvSpPr>
          <p:spPr>
            <a:xfrm>
              <a:off x="2679022" y="4134351"/>
              <a:ext cx="68321" cy="44315"/>
            </a:xfrm>
            <a:custGeom>
              <a:rect b="b" l="l" r="r" t="t"/>
              <a:pathLst>
                <a:path extrusionOk="0" h="1715" w="2644">
                  <a:moveTo>
                    <a:pt x="0" y="0"/>
                  </a:moveTo>
                  <a:lnTo>
                    <a:pt x="0" y="1715"/>
                  </a:lnTo>
                  <a:lnTo>
                    <a:pt x="2644" y="1715"/>
                  </a:lnTo>
                  <a:lnTo>
                    <a:pt x="26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2" name="Google Shape;9202;p8"/>
            <p:cNvSpPr/>
            <p:nvPr/>
          </p:nvSpPr>
          <p:spPr>
            <a:xfrm>
              <a:off x="2767317" y="4131276"/>
              <a:ext cx="68321" cy="44626"/>
            </a:xfrm>
            <a:custGeom>
              <a:rect b="b" l="l" r="r" t="t"/>
              <a:pathLst>
                <a:path extrusionOk="0" h="1727" w="2644">
                  <a:moveTo>
                    <a:pt x="0" y="0"/>
                  </a:moveTo>
                  <a:lnTo>
                    <a:pt x="0" y="1727"/>
                  </a:lnTo>
                  <a:lnTo>
                    <a:pt x="2644" y="1727"/>
                  </a:lnTo>
                  <a:lnTo>
                    <a:pt x="26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3" name="Google Shape;9203;p8"/>
            <p:cNvSpPr/>
            <p:nvPr/>
          </p:nvSpPr>
          <p:spPr>
            <a:xfrm>
              <a:off x="2855922" y="4128485"/>
              <a:ext cx="68321" cy="44341"/>
            </a:xfrm>
            <a:custGeom>
              <a:rect b="b" l="l" r="r" t="t"/>
              <a:pathLst>
                <a:path extrusionOk="0" h="1716" w="2644">
                  <a:moveTo>
                    <a:pt x="0" y="1"/>
                  </a:moveTo>
                  <a:lnTo>
                    <a:pt x="0" y="1715"/>
                  </a:lnTo>
                  <a:lnTo>
                    <a:pt x="2644" y="1715"/>
                  </a:lnTo>
                  <a:lnTo>
                    <a:pt x="26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4" name="Google Shape;9204;p8"/>
            <p:cNvSpPr/>
            <p:nvPr/>
          </p:nvSpPr>
          <p:spPr>
            <a:xfrm>
              <a:off x="2944217" y="4125410"/>
              <a:ext cx="68321" cy="44651"/>
            </a:xfrm>
            <a:custGeom>
              <a:rect b="b" l="l" r="r" t="t"/>
              <a:pathLst>
                <a:path extrusionOk="0" h="1728" w="2644">
                  <a:moveTo>
                    <a:pt x="1" y="1"/>
                  </a:moveTo>
                  <a:lnTo>
                    <a:pt x="1" y="1727"/>
                  </a:lnTo>
                  <a:lnTo>
                    <a:pt x="2644" y="1727"/>
                  </a:lnTo>
                  <a:lnTo>
                    <a:pt x="264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5" name="Google Shape;9205;p8"/>
            <p:cNvSpPr/>
            <p:nvPr/>
          </p:nvSpPr>
          <p:spPr>
            <a:xfrm>
              <a:off x="2220002" y="4142336"/>
              <a:ext cx="809461" cy="76951"/>
            </a:xfrm>
            <a:custGeom>
              <a:rect b="b" l="l" r="r" t="t"/>
              <a:pathLst>
                <a:path extrusionOk="0" h="2978" w="31326">
                  <a:moveTo>
                    <a:pt x="31326" y="1"/>
                  </a:moveTo>
                  <a:lnTo>
                    <a:pt x="0" y="882"/>
                  </a:lnTo>
                  <a:lnTo>
                    <a:pt x="0" y="2977"/>
                  </a:lnTo>
                  <a:lnTo>
                    <a:pt x="31326" y="2977"/>
                  </a:lnTo>
                  <a:lnTo>
                    <a:pt x="313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6" name="Google Shape;9206;p8"/>
            <p:cNvSpPr/>
            <p:nvPr/>
          </p:nvSpPr>
          <p:spPr>
            <a:xfrm>
              <a:off x="2483362" y="3011090"/>
              <a:ext cx="1548147" cy="994372"/>
            </a:xfrm>
            <a:custGeom>
              <a:rect b="b" l="l" r="r" t="t"/>
              <a:pathLst>
                <a:path extrusionOk="0" h="38482" w="59913">
                  <a:moveTo>
                    <a:pt x="8215" y="1"/>
                  </a:moveTo>
                  <a:lnTo>
                    <a:pt x="0" y="38481"/>
                  </a:lnTo>
                  <a:lnTo>
                    <a:pt x="51697" y="38481"/>
                  </a:lnTo>
                  <a:lnTo>
                    <a:pt x="5991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7" name="Google Shape;9207;p8"/>
            <p:cNvSpPr/>
            <p:nvPr/>
          </p:nvSpPr>
          <p:spPr>
            <a:xfrm>
              <a:off x="2532587" y="3011090"/>
              <a:ext cx="1548147" cy="994372"/>
            </a:xfrm>
            <a:custGeom>
              <a:rect b="b" l="l" r="r" t="t"/>
              <a:pathLst>
                <a:path extrusionOk="0" h="38482" w="59913">
                  <a:moveTo>
                    <a:pt x="8227" y="1"/>
                  </a:moveTo>
                  <a:lnTo>
                    <a:pt x="0" y="38481"/>
                  </a:lnTo>
                  <a:lnTo>
                    <a:pt x="51697" y="38481"/>
                  </a:lnTo>
                  <a:lnTo>
                    <a:pt x="5991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8" name="Google Shape;9208;p8"/>
            <p:cNvSpPr/>
            <p:nvPr/>
          </p:nvSpPr>
          <p:spPr>
            <a:xfrm>
              <a:off x="3255562" y="3367939"/>
              <a:ext cx="168321" cy="165298"/>
            </a:xfrm>
            <a:custGeom>
              <a:rect b="b" l="l" r="r" t="t"/>
              <a:pathLst>
                <a:path extrusionOk="0" h="6397" w="6514">
                  <a:moveTo>
                    <a:pt x="3850" y="0"/>
                  </a:moveTo>
                  <a:cubicBezTo>
                    <a:pt x="3821" y="0"/>
                    <a:pt x="3792" y="1"/>
                    <a:pt x="3763" y="2"/>
                  </a:cubicBezTo>
                  <a:cubicBezTo>
                    <a:pt x="1930" y="61"/>
                    <a:pt x="382" y="1395"/>
                    <a:pt x="60" y="3205"/>
                  </a:cubicBezTo>
                  <a:cubicBezTo>
                    <a:pt x="13" y="3407"/>
                    <a:pt x="1" y="3609"/>
                    <a:pt x="1" y="3824"/>
                  </a:cubicBezTo>
                  <a:cubicBezTo>
                    <a:pt x="47" y="5259"/>
                    <a:pt x="1226" y="6397"/>
                    <a:pt x="2663" y="6397"/>
                  </a:cubicBezTo>
                  <a:cubicBezTo>
                    <a:pt x="2692" y="6397"/>
                    <a:pt x="2722" y="6396"/>
                    <a:pt x="2751" y="6395"/>
                  </a:cubicBezTo>
                  <a:cubicBezTo>
                    <a:pt x="4585" y="6336"/>
                    <a:pt x="6121" y="5002"/>
                    <a:pt x="6454" y="3205"/>
                  </a:cubicBezTo>
                  <a:cubicBezTo>
                    <a:pt x="6490" y="2990"/>
                    <a:pt x="6513" y="2788"/>
                    <a:pt x="6502" y="2574"/>
                  </a:cubicBezTo>
                  <a:cubicBezTo>
                    <a:pt x="6455" y="1138"/>
                    <a:pt x="5276" y="0"/>
                    <a:pt x="38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9" name="Google Shape;9209;p8"/>
            <p:cNvSpPr/>
            <p:nvPr/>
          </p:nvSpPr>
          <p:spPr>
            <a:xfrm>
              <a:off x="2833777" y="4192801"/>
              <a:ext cx="656877" cy="72326"/>
            </a:xfrm>
            <a:custGeom>
              <a:rect b="b" l="l" r="r" t="t"/>
              <a:pathLst>
                <a:path extrusionOk="0" h="2799" w="25421">
                  <a:moveTo>
                    <a:pt x="25420" y="0"/>
                  </a:moveTo>
                  <a:lnTo>
                    <a:pt x="0" y="822"/>
                  </a:lnTo>
                  <a:lnTo>
                    <a:pt x="0" y="2798"/>
                  </a:lnTo>
                  <a:lnTo>
                    <a:pt x="25420" y="2798"/>
                  </a:lnTo>
                  <a:lnTo>
                    <a:pt x="254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0" name="Google Shape;9210;p8"/>
            <p:cNvSpPr/>
            <p:nvPr/>
          </p:nvSpPr>
          <p:spPr>
            <a:xfrm>
              <a:off x="3104192" y="3707941"/>
              <a:ext cx="565197" cy="557186"/>
            </a:xfrm>
            <a:custGeom>
              <a:rect b="b" l="l" r="r" t="t"/>
              <a:pathLst>
                <a:path extrusionOk="0" h="21563" w="21873">
                  <a:moveTo>
                    <a:pt x="1" y="0"/>
                  </a:moveTo>
                  <a:lnTo>
                    <a:pt x="8216" y="21562"/>
                  </a:lnTo>
                  <a:lnTo>
                    <a:pt x="21873" y="21562"/>
                  </a:lnTo>
                  <a:lnTo>
                    <a:pt x="1364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1" name="Google Shape;9211;p8"/>
            <p:cNvSpPr/>
            <p:nvPr/>
          </p:nvSpPr>
          <p:spPr>
            <a:xfrm>
              <a:off x="3162048" y="3707941"/>
              <a:ext cx="565171" cy="557186"/>
            </a:xfrm>
            <a:custGeom>
              <a:rect b="b" l="l" r="r" t="t"/>
              <a:pathLst>
                <a:path extrusionOk="0" h="21563" w="21872">
                  <a:moveTo>
                    <a:pt x="0" y="0"/>
                  </a:moveTo>
                  <a:lnTo>
                    <a:pt x="8227" y="21562"/>
                  </a:lnTo>
                  <a:lnTo>
                    <a:pt x="21872" y="21562"/>
                  </a:lnTo>
                  <a:lnTo>
                    <a:pt x="1365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2" name="Google Shape;9212;p8"/>
            <p:cNvSpPr/>
            <p:nvPr/>
          </p:nvSpPr>
          <p:spPr>
            <a:xfrm>
              <a:off x="1460075" y="4040087"/>
              <a:ext cx="793828" cy="238580"/>
            </a:xfrm>
            <a:custGeom>
              <a:rect b="b" l="l" r="r" t="t"/>
              <a:pathLst>
                <a:path extrusionOk="0" h="9233" w="30721">
                  <a:moveTo>
                    <a:pt x="14423" y="1"/>
                  </a:moveTo>
                  <a:cubicBezTo>
                    <a:pt x="13386" y="1"/>
                    <a:pt x="12367" y="131"/>
                    <a:pt x="11395" y="422"/>
                  </a:cubicBezTo>
                  <a:cubicBezTo>
                    <a:pt x="3239" y="2862"/>
                    <a:pt x="1" y="9232"/>
                    <a:pt x="2239" y="9232"/>
                  </a:cubicBezTo>
                  <a:lnTo>
                    <a:pt x="28445" y="9232"/>
                  </a:lnTo>
                  <a:cubicBezTo>
                    <a:pt x="30721" y="7134"/>
                    <a:pt x="22094" y="1"/>
                    <a:pt x="144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3" name="Google Shape;9213;p8"/>
            <p:cNvSpPr/>
            <p:nvPr/>
          </p:nvSpPr>
          <p:spPr>
            <a:xfrm>
              <a:off x="1929561" y="4098356"/>
              <a:ext cx="115711" cy="180311"/>
            </a:xfrm>
            <a:custGeom>
              <a:rect b="b" l="l" r="r" t="t"/>
              <a:pathLst>
                <a:path extrusionOk="0" h="6978" w="4478">
                  <a:moveTo>
                    <a:pt x="4478" y="0"/>
                  </a:moveTo>
                  <a:cubicBezTo>
                    <a:pt x="3799" y="274"/>
                    <a:pt x="3168" y="667"/>
                    <a:pt x="2632" y="1155"/>
                  </a:cubicBezTo>
                  <a:cubicBezTo>
                    <a:pt x="2084" y="1643"/>
                    <a:pt x="1608" y="2215"/>
                    <a:pt x="1239" y="2846"/>
                  </a:cubicBezTo>
                  <a:cubicBezTo>
                    <a:pt x="870" y="3477"/>
                    <a:pt x="572" y="4144"/>
                    <a:pt x="358" y="4846"/>
                  </a:cubicBezTo>
                  <a:cubicBezTo>
                    <a:pt x="144" y="5537"/>
                    <a:pt x="13" y="6251"/>
                    <a:pt x="1" y="6977"/>
                  </a:cubicBezTo>
                  <a:cubicBezTo>
                    <a:pt x="167" y="6287"/>
                    <a:pt x="382" y="5608"/>
                    <a:pt x="644" y="4941"/>
                  </a:cubicBezTo>
                  <a:cubicBezTo>
                    <a:pt x="894" y="4286"/>
                    <a:pt x="1203" y="3655"/>
                    <a:pt x="1572" y="3048"/>
                  </a:cubicBezTo>
                  <a:cubicBezTo>
                    <a:pt x="1930" y="2441"/>
                    <a:pt x="2358" y="1881"/>
                    <a:pt x="2846" y="1369"/>
                  </a:cubicBezTo>
                  <a:lnTo>
                    <a:pt x="3227" y="988"/>
                  </a:lnTo>
                  <a:lnTo>
                    <a:pt x="3608" y="643"/>
                  </a:lnTo>
                  <a:cubicBezTo>
                    <a:pt x="3870" y="381"/>
                    <a:pt x="4192" y="226"/>
                    <a:pt x="447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4" name="Google Shape;9214;p8"/>
            <p:cNvSpPr/>
            <p:nvPr/>
          </p:nvSpPr>
          <p:spPr>
            <a:xfrm>
              <a:off x="2009561" y="4122025"/>
              <a:ext cx="185531" cy="156952"/>
            </a:xfrm>
            <a:custGeom>
              <a:rect b="b" l="l" r="r" t="t"/>
              <a:pathLst>
                <a:path extrusionOk="0" h="6074" w="7180">
                  <a:moveTo>
                    <a:pt x="0" y="1"/>
                  </a:moveTo>
                  <a:cubicBezTo>
                    <a:pt x="369" y="191"/>
                    <a:pt x="727" y="394"/>
                    <a:pt x="1072" y="584"/>
                  </a:cubicBezTo>
                  <a:cubicBezTo>
                    <a:pt x="1417" y="775"/>
                    <a:pt x="1774" y="977"/>
                    <a:pt x="2120" y="1180"/>
                  </a:cubicBezTo>
                  <a:cubicBezTo>
                    <a:pt x="2810" y="1596"/>
                    <a:pt x="3501" y="2013"/>
                    <a:pt x="4144" y="2489"/>
                  </a:cubicBezTo>
                  <a:cubicBezTo>
                    <a:pt x="4799" y="2942"/>
                    <a:pt x="5418" y="3454"/>
                    <a:pt x="5977" y="4025"/>
                  </a:cubicBezTo>
                  <a:cubicBezTo>
                    <a:pt x="6251" y="4311"/>
                    <a:pt x="6501" y="4621"/>
                    <a:pt x="6716" y="4966"/>
                  </a:cubicBezTo>
                  <a:cubicBezTo>
                    <a:pt x="6930" y="5299"/>
                    <a:pt x="7097" y="5680"/>
                    <a:pt x="7180" y="6073"/>
                  </a:cubicBezTo>
                  <a:cubicBezTo>
                    <a:pt x="7168" y="5656"/>
                    <a:pt x="7061" y="5252"/>
                    <a:pt x="6870" y="4882"/>
                  </a:cubicBezTo>
                  <a:cubicBezTo>
                    <a:pt x="6692" y="4501"/>
                    <a:pt x="6465" y="4156"/>
                    <a:pt x="6204" y="3835"/>
                  </a:cubicBezTo>
                  <a:cubicBezTo>
                    <a:pt x="5668" y="3204"/>
                    <a:pt x="5049" y="2644"/>
                    <a:pt x="4370" y="2180"/>
                  </a:cubicBezTo>
                  <a:cubicBezTo>
                    <a:pt x="3703" y="1704"/>
                    <a:pt x="3001" y="1287"/>
                    <a:pt x="2263" y="930"/>
                  </a:cubicBezTo>
                  <a:cubicBezTo>
                    <a:pt x="1536" y="561"/>
                    <a:pt x="774" y="25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5" name="Google Shape;9215;p8"/>
            <p:cNvSpPr/>
            <p:nvPr/>
          </p:nvSpPr>
          <p:spPr>
            <a:xfrm>
              <a:off x="3232797" y="3068015"/>
              <a:ext cx="646" cy="29871"/>
            </a:xfrm>
            <a:custGeom>
              <a:rect b="b" l="l" r="r" t="t"/>
              <a:pathLst>
                <a:path extrusionOk="0" h="1156" w="25">
                  <a:moveTo>
                    <a:pt x="1" y="0"/>
                  </a:moveTo>
                  <a:lnTo>
                    <a:pt x="24" y="1155"/>
                  </a:lnTo>
                  <a:lnTo>
                    <a:pt x="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6" name="Google Shape;9216;p8"/>
            <p:cNvSpPr/>
            <p:nvPr/>
          </p:nvSpPr>
          <p:spPr>
            <a:xfrm>
              <a:off x="1973256" y="1980490"/>
              <a:ext cx="672277" cy="601915"/>
            </a:xfrm>
            <a:custGeom>
              <a:rect b="b" l="l" r="r" t="t"/>
              <a:pathLst>
                <a:path extrusionOk="0" h="23294" w="26017">
                  <a:moveTo>
                    <a:pt x="13734" y="0"/>
                  </a:moveTo>
                  <a:cubicBezTo>
                    <a:pt x="13188" y="0"/>
                    <a:pt x="12633" y="39"/>
                    <a:pt x="12073" y="118"/>
                  </a:cubicBezTo>
                  <a:cubicBezTo>
                    <a:pt x="4572" y="1189"/>
                    <a:pt x="72" y="9024"/>
                    <a:pt x="2929" y="16048"/>
                  </a:cubicBezTo>
                  <a:lnTo>
                    <a:pt x="0" y="21085"/>
                  </a:lnTo>
                  <a:lnTo>
                    <a:pt x="0" y="21085"/>
                  </a:lnTo>
                  <a:lnTo>
                    <a:pt x="5823" y="20227"/>
                  </a:lnTo>
                  <a:cubicBezTo>
                    <a:pt x="8005" y="22234"/>
                    <a:pt x="10827" y="23293"/>
                    <a:pt x="13696" y="23293"/>
                  </a:cubicBezTo>
                  <a:cubicBezTo>
                    <a:pt x="15083" y="23293"/>
                    <a:pt x="16481" y="23046"/>
                    <a:pt x="17824" y="22537"/>
                  </a:cubicBezTo>
                  <a:cubicBezTo>
                    <a:pt x="21932" y="20977"/>
                    <a:pt x="24825" y="17239"/>
                    <a:pt x="25277" y="12857"/>
                  </a:cubicBezTo>
                  <a:lnTo>
                    <a:pt x="25289" y="12857"/>
                  </a:lnTo>
                  <a:cubicBezTo>
                    <a:pt x="26016" y="5883"/>
                    <a:pt x="20504" y="0"/>
                    <a:pt x="1373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7" name="Google Shape;9217;p8"/>
            <p:cNvSpPr/>
            <p:nvPr/>
          </p:nvSpPr>
          <p:spPr>
            <a:xfrm>
              <a:off x="1963101" y="1977725"/>
              <a:ext cx="682510" cy="606773"/>
            </a:xfrm>
            <a:custGeom>
              <a:rect b="b" l="l" r="r" t="t"/>
              <a:pathLst>
                <a:path extrusionOk="0" h="23482" w="26413">
                  <a:moveTo>
                    <a:pt x="14030" y="1"/>
                  </a:moveTo>
                  <a:cubicBezTo>
                    <a:pt x="13511" y="1"/>
                    <a:pt x="12986" y="35"/>
                    <a:pt x="12454" y="106"/>
                  </a:cubicBezTo>
                  <a:cubicBezTo>
                    <a:pt x="10669" y="344"/>
                    <a:pt x="8978" y="975"/>
                    <a:pt x="7478" y="1975"/>
                  </a:cubicBezTo>
                  <a:cubicBezTo>
                    <a:pt x="5989" y="2975"/>
                    <a:pt x="4739" y="4297"/>
                    <a:pt x="3834" y="5856"/>
                  </a:cubicBezTo>
                  <a:cubicBezTo>
                    <a:pt x="2010" y="8975"/>
                    <a:pt x="1733" y="12767"/>
                    <a:pt x="3072" y="16120"/>
                  </a:cubicBezTo>
                  <a:lnTo>
                    <a:pt x="3072" y="16120"/>
                  </a:lnTo>
                  <a:lnTo>
                    <a:pt x="215" y="21084"/>
                  </a:lnTo>
                  <a:lnTo>
                    <a:pt x="1" y="21465"/>
                  </a:lnTo>
                  <a:lnTo>
                    <a:pt x="429" y="21406"/>
                  </a:lnTo>
                  <a:lnTo>
                    <a:pt x="6161" y="20511"/>
                  </a:lnTo>
                  <a:lnTo>
                    <a:pt x="6161" y="20511"/>
                  </a:lnTo>
                  <a:cubicBezTo>
                    <a:pt x="7769" y="21944"/>
                    <a:pt x="9733" y="22911"/>
                    <a:pt x="11859" y="23299"/>
                  </a:cubicBezTo>
                  <a:cubicBezTo>
                    <a:pt x="12395" y="23394"/>
                    <a:pt x="12931" y="23454"/>
                    <a:pt x="13467" y="23466"/>
                  </a:cubicBezTo>
                  <a:cubicBezTo>
                    <a:pt x="13667" y="23476"/>
                    <a:pt x="13868" y="23481"/>
                    <a:pt x="14068" y="23481"/>
                  </a:cubicBezTo>
                  <a:cubicBezTo>
                    <a:pt x="16585" y="23481"/>
                    <a:pt x="19031" y="22653"/>
                    <a:pt x="21039" y="21120"/>
                  </a:cubicBezTo>
                  <a:cubicBezTo>
                    <a:pt x="21468" y="20811"/>
                    <a:pt x="21872" y="20453"/>
                    <a:pt x="22265" y="20084"/>
                  </a:cubicBezTo>
                  <a:cubicBezTo>
                    <a:pt x="22634" y="19703"/>
                    <a:pt x="22992" y="19299"/>
                    <a:pt x="23313" y="18870"/>
                  </a:cubicBezTo>
                  <a:cubicBezTo>
                    <a:pt x="24635" y="17155"/>
                    <a:pt x="25444" y="15119"/>
                    <a:pt x="25670" y="12964"/>
                  </a:cubicBezTo>
                  <a:lnTo>
                    <a:pt x="25670" y="12964"/>
                  </a:lnTo>
                  <a:cubicBezTo>
                    <a:pt x="25432" y="15108"/>
                    <a:pt x="24611" y="17143"/>
                    <a:pt x="23289" y="18858"/>
                  </a:cubicBezTo>
                  <a:cubicBezTo>
                    <a:pt x="22646" y="19703"/>
                    <a:pt x="21872" y="20465"/>
                    <a:pt x="21003" y="21084"/>
                  </a:cubicBezTo>
                  <a:cubicBezTo>
                    <a:pt x="20146" y="21727"/>
                    <a:pt x="19193" y="22239"/>
                    <a:pt x="18193" y="22597"/>
                  </a:cubicBezTo>
                  <a:cubicBezTo>
                    <a:pt x="16934" y="23076"/>
                    <a:pt x="15598" y="23313"/>
                    <a:pt x="14258" y="23313"/>
                  </a:cubicBezTo>
                  <a:cubicBezTo>
                    <a:pt x="14002" y="23313"/>
                    <a:pt x="13746" y="23304"/>
                    <a:pt x="13490" y="23287"/>
                  </a:cubicBezTo>
                  <a:cubicBezTo>
                    <a:pt x="12955" y="23263"/>
                    <a:pt x="12431" y="23204"/>
                    <a:pt x="11907" y="23097"/>
                  </a:cubicBezTo>
                  <a:cubicBezTo>
                    <a:pt x="9811" y="22680"/>
                    <a:pt x="7882" y="21680"/>
                    <a:pt x="6323" y="20227"/>
                  </a:cubicBezTo>
                  <a:lnTo>
                    <a:pt x="6275" y="20168"/>
                  </a:lnTo>
                  <a:lnTo>
                    <a:pt x="6192" y="20168"/>
                  </a:lnTo>
                  <a:lnTo>
                    <a:pt x="780" y="20930"/>
                  </a:lnTo>
                  <a:lnTo>
                    <a:pt x="780" y="20930"/>
                  </a:lnTo>
                  <a:lnTo>
                    <a:pt x="3501" y="16262"/>
                  </a:lnTo>
                  <a:lnTo>
                    <a:pt x="3561" y="16167"/>
                  </a:lnTo>
                  <a:lnTo>
                    <a:pt x="3513" y="16060"/>
                  </a:lnTo>
                  <a:cubicBezTo>
                    <a:pt x="2870" y="14453"/>
                    <a:pt x="2584" y="12726"/>
                    <a:pt x="2691" y="10988"/>
                  </a:cubicBezTo>
                  <a:cubicBezTo>
                    <a:pt x="2810" y="9262"/>
                    <a:pt x="3310" y="7571"/>
                    <a:pt x="4168" y="6059"/>
                  </a:cubicBezTo>
                  <a:cubicBezTo>
                    <a:pt x="5049" y="4559"/>
                    <a:pt x="6228" y="3261"/>
                    <a:pt x="7656" y="2261"/>
                  </a:cubicBezTo>
                  <a:cubicBezTo>
                    <a:pt x="9615" y="913"/>
                    <a:pt x="11896" y="235"/>
                    <a:pt x="14183" y="235"/>
                  </a:cubicBezTo>
                  <a:cubicBezTo>
                    <a:pt x="16221" y="235"/>
                    <a:pt x="18263" y="773"/>
                    <a:pt x="20086" y="1856"/>
                  </a:cubicBezTo>
                  <a:cubicBezTo>
                    <a:pt x="23956" y="4154"/>
                    <a:pt x="26135" y="8488"/>
                    <a:pt x="25670" y="12964"/>
                  </a:cubicBezTo>
                  <a:lnTo>
                    <a:pt x="25682" y="12964"/>
                  </a:lnTo>
                  <a:cubicBezTo>
                    <a:pt x="26413" y="5938"/>
                    <a:pt x="20859" y="1"/>
                    <a:pt x="140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8" name="Google Shape;9218;p8"/>
            <p:cNvSpPr/>
            <p:nvPr/>
          </p:nvSpPr>
          <p:spPr>
            <a:xfrm>
              <a:off x="2422121" y="2254264"/>
              <a:ext cx="72946" cy="72636"/>
            </a:xfrm>
            <a:custGeom>
              <a:rect b="b" l="l" r="r" t="t"/>
              <a:pathLst>
                <a:path extrusionOk="0" h="2811" w="2823">
                  <a:moveTo>
                    <a:pt x="1406" y="0"/>
                  </a:moveTo>
                  <a:cubicBezTo>
                    <a:pt x="632" y="0"/>
                    <a:pt x="1" y="631"/>
                    <a:pt x="1" y="1405"/>
                  </a:cubicBezTo>
                  <a:cubicBezTo>
                    <a:pt x="1" y="2179"/>
                    <a:pt x="632" y="2810"/>
                    <a:pt x="1406" y="2810"/>
                  </a:cubicBezTo>
                  <a:cubicBezTo>
                    <a:pt x="2180" y="2810"/>
                    <a:pt x="2811" y="2179"/>
                    <a:pt x="2822" y="1405"/>
                  </a:cubicBezTo>
                  <a:cubicBezTo>
                    <a:pt x="2811" y="619"/>
                    <a:pt x="2180" y="0"/>
                    <a:pt x="14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9" name="Google Shape;9219;p8"/>
            <p:cNvSpPr/>
            <p:nvPr/>
          </p:nvSpPr>
          <p:spPr>
            <a:xfrm>
              <a:off x="2279072" y="2254264"/>
              <a:ext cx="85246" cy="72972"/>
            </a:xfrm>
            <a:custGeom>
              <a:rect b="b" l="l" r="r" t="t"/>
              <a:pathLst>
                <a:path extrusionOk="0" h="2824" w="3299">
                  <a:moveTo>
                    <a:pt x="1893" y="0"/>
                  </a:moveTo>
                  <a:cubicBezTo>
                    <a:pt x="631" y="0"/>
                    <a:pt x="0" y="1512"/>
                    <a:pt x="893" y="2405"/>
                  </a:cubicBezTo>
                  <a:cubicBezTo>
                    <a:pt x="1178" y="2694"/>
                    <a:pt x="1531" y="2824"/>
                    <a:pt x="1877" y="2824"/>
                  </a:cubicBezTo>
                  <a:cubicBezTo>
                    <a:pt x="2601" y="2824"/>
                    <a:pt x="3298" y="2259"/>
                    <a:pt x="3298" y="1405"/>
                  </a:cubicBezTo>
                  <a:cubicBezTo>
                    <a:pt x="3298" y="631"/>
                    <a:pt x="2667" y="0"/>
                    <a:pt x="18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0" name="Google Shape;9220;p8"/>
            <p:cNvSpPr/>
            <p:nvPr/>
          </p:nvSpPr>
          <p:spPr>
            <a:xfrm>
              <a:off x="2148632" y="2254264"/>
              <a:ext cx="85246" cy="72972"/>
            </a:xfrm>
            <a:custGeom>
              <a:rect b="b" l="l" r="r" t="t"/>
              <a:pathLst>
                <a:path extrusionOk="0" h="2824" w="3299">
                  <a:moveTo>
                    <a:pt x="1903" y="0"/>
                  </a:moveTo>
                  <a:cubicBezTo>
                    <a:pt x="1896" y="0"/>
                    <a:pt x="1888" y="0"/>
                    <a:pt x="1881" y="0"/>
                  </a:cubicBezTo>
                  <a:cubicBezTo>
                    <a:pt x="631" y="0"/>
                    <a:pt x="0" y="1524"/>
                    <a:pt x="893" y="2405"/>
                  </a:cubicBezTo>
                  <a:cubicBezTo>
                    <a:pt x="1178" y="2694"/>
                    <a:pt x="1531" y="2824"/>
                    <a:pt x="1877" y="2824"/>
                  </a:cubicBezTo>
                  <a:cubicBezTo>
                    <a:pt x="2601" y="2824"/>
                    <a:pt x="3298" y="2259"/>
                    <a:pt x="3298" y="1405"/>
                  </a:cubicBezTo>
                  <a:cubicBezTo>
                    <a:pt x="3298" y="627"/>
                    <a:pt x="2679" y="0"/>
                    <a:pt x="190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21" name="Google Shape;9221;p8"/>
            <p:cNvGrpSpPr/>
            <p:nvPr/>
          </p:nvGrpSpPr>
          <p:grpSpPr>
            <a:xfrm flipH="1">
              <a:off x="2231226" y="792642"/>
              <a:ext cx="1579309" cy="1340360"/>
              <a:chOff x="5789325" y="1418938"/>
              <a:chExt cx="1908300" cy="1619575"/>
            </a:xfrm>
          </p:grpSpPr>
          <p:sp>
            <p:nvSpPr>
              <p:cNvPr id="9222" name="Google Shape;9222;p8"/>
              <p:cNvSpPr/>
              <p:nvPr/>
            </p:nvSpPr>
            <p:spPr>
              <a:xfrm>
                <a:off x="5826525" y="1473113"/>
                <a:ext cx="489075" cy="470575"/>
              </a:xfrm>
              <a:custGeom>
                <a:rect b="b" l="l" r="r" t="t"/>
                <a:pathLst>
                  <a:path extrusionOk="0" h="18823" w="19563">
                    <a:moveTo>
                      <a:pt x="10123" y="5000"/>
                    </a:moveTo>
                    <a:cubicBezTo>
                      <a:pt x="12382" y="5000"/>
                      <a:pt x="14550" y="6757"/>
                      <a:pt x="14550" y="9407"/>
                    </a:cubicBezTo>
                    <a:cubicBezTo>
                      <a:pt x="14538" y="11824"/>
                      <a:pt x="12574" y="13788"/>
                      <a:pt x="10157" y="13788"/>
                    </a:cubicBezTo>
                    <a:lnTo>
                      <a:pt x="10157" y="13800"/>
                    </a:lnTo>
                    <a:cubicBezTo>
                      <a:pt x="6240" y="13800"/>
                      <a:pt x="4275" y="9061"/>
                      <a:pt x="7049" y="6299"/>
                    </a:cubicBezTo>
                    <a:cubicBezTo>
                      <a:pt x="7943" y="5402"/>
                      <a:pt x="9043" y="5000"/>
                      <a:pt x="10123" y="5000"/>
                    </a:cubicBezTo>
                    <a:close/>
                    <a:moveTo>
                      <a:pt x="10157" y="1"/>
                    </a:moveTo>
                    <a:cubicBezTo>
                      <a:pt x="6347" y="1"/>
                      <a:pt x="2918" y="2287"/>
                      <a:pt x="1454" y="5811"/>
                    </a:cubicBezTo>
                    <a:cubicBezTo>
                      <a:pt x="1" y="9323"/>
                      <a:pt x="811" y="13371"/>
                      <a:pt x="3501" y="16062"/>
                    </a:cubicBezTo>
                    <a:cubicBezTo>
                      <a:pt x="5304" y="17864"/>
                      <a:pt x="7715" y="18823"/>
                      <a:pt x="10166" y="18823"/>
                    </a:cubicBezTo>
                    <a:cubicBezTo>
                      <a:pt x="11374" y="18823"/>
                      <a:pt x="12593" y="18590"/>
                      <a:pt x="13753" y="18110"/>
                    </a:cubicBezTo>
                    <a:cubicBezTo>
                      <a:pt x="17277" y="16646"/>
                      <a:pt x="19563" y="13217"/>
                      <a:pt x="19563" y="9407"/>
                    </a:cubicBezTo>
                    <a:cubicBezTo>
                      <a:pt x="19563" y="4216"/>
                      <a:pt x="15348" y="1"/>
                      <a:pt x="101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3" name="Google Shape;9223;p8"/>
              <p:cNvSpPr/>
              <p:nvPr/>
            </p:nvSpPr>
            <p:spPr>
              <a:xfrm>
                <a:off x="6035200" y="1418938"/>
                <a:ext cx="90500" cy="64025"/>
              </a:xfrm>
              <a:custGeom>
                <a:rect b="b" l="l" r="r" t="t"/>
                <a:pathLst>
                  <a:path extrusionOk="0" h="2561" w="3620">
                    <a:moveTo>
                      <a:pt x="203" y="1"/>
                    </a:moveTo>
                    <a:lnTo>
                      <a:pt x="0" y="2561"/>
                    </a:lnTo>
                    <a:lnTo>
                      <a:pt x="3620" y="2561"/>
                    </a:lnTo>
                    <a:lnTo>
                      <a:pt x="34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4" name="Google Shape;9224;p8"/>
              <p:cNvSpPr/>
              <p:nvPr/>
            </p:nvSpPr>
            <p:spPr>
              <a:xfrm>
                <a:off x="5847675" y="1471638"/>
                <a:ext cx="105675" cy="105675"/>
              </a:xfrm>
              <a:custGeom>
                <a:rect b="b" l="l" r="r" t="t"/>
                <a:pathLst>
                  <a:path extrusionOk="0" h="4227" w="4227">
                    <a:moveTo>
                      <a:pt x="2274" y="0"/>
                    </a:moveTo>
                    <a:lnTo>
                      <a:pt x="0" y="2274"/>
                    </a:lnTo>
                    <a:lnTo>
                      <a:pt x="1667" y="4227"/>
                    </a:lnTo>
                    <a:lnTo>
                      <a:pt x="4227" y="1667"/>
                    </a:lnTo>
                    <a:lnTo>
                      <a:pt x="227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5" name="Google Shape;9225;p8"/>
              <p:cNvSpPr/>
              <p:nvPr/>
            </p:nvSpPr>
            <p:spPr>
              <a:xfrm>
                <a:off x="5789325" y="1656463"/>
                <a:ext cx="64025" cy="90525"/>
              </a:xfrm>
              <a:custGeom>
                <a:rect b="b" l="l" r="r" t="t"/>
                <a:pathLst>
                  <a:path extrusionOk="0" h="3621" w="2561">
                    <a:moveTo>
                      <a:pt x="2561" y="1"/>
                    </a:moveTo>
                    <a:lnTo>
                      <a:pt x="1" y="203"/>
                    </a:lnTo>
                    <a:lnTo>
                      <a:pt x="1" y="3418"/>
                    </a:lnTo>
                    <a:lnTo>
                      <a:pt x="2561" y="3620"/>
                    </a:lnTo>
                    <a:lnTo>
                      <a:pt x="25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6" name="Google Shape;9226;p8"/>
              <p:cNvSpPr/>
              <p:nvPr/>
            </p:nvSpPr>
            <p:spPr>
              <a:xfrm>
                <a:off x="5842025" y="1828813"/>
                <a:ext cx="105675" cy="105700"/>
              </a:xfrm>
              <a:custGeom>
                <a:rect b="b" l="l" r="r" t="t"/>
                <a:pathLst>
                  <a:path extrusionOk="0" h="4228" w="4227">
                    <a:moveTo>
                      <a:pt x="1667" y="1"/>
                    </a:moveTo>
                    <a:lnTo>
                      <a:pt x="0" y="1953"/>
                    </a:lnTo>
                    <a:lnTo>
                      <a:pt x="2274" y="4227"/>
                    </a:lnTo>
                    <a:lnTo>
                      <a:pt x="4227" y="2561"/>
                    </a:lnTo>
                    <a:lnTo>
                      <a:pt x="16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7" name="Google Shape;9227;p8"/>
              <p:cNvSpPr/>
              <p:nvPr/>
            </p:nvSpPr>
            <p:spPr>
              <a:xfrm>
                <a:off x="6026850" y="1928838"/>
                <a:ext cx="90525" cy="64025"/>
              </a:xfrm>
              <a:custGeom>
                <a:rect b="b" l="l" r="r" t="t"/>
                <a:pathLst>
                  <a:path extrusionOk="0" h="2561" w="3621">
                    <a:moveTo>
                      <a:pt x="1" y="0"/>
                    </a:moveTo>
                    <a:lnTo>
                      <a:pt x="203" y="2560"/>
                    </a:lnTo>
                    <a:lnTo>
                      <a:pt x="3430" y="2560"/>
                    </a:lnTo>
                    <a:lnTo>
                      <a:pt x="362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8" name="Google Shape;9228;p8"/>
              <p:cNvSpPr/>
              <p:nvPr/>
            </p:nvSpPr>
            <p:spPr>
              <a:xfrm>
                <a:off x="6199200" y="1834463"/>
                <a:ext cx="105700" cy="105700"/>
              </a:xfrm>
              <a:custGeom>
                <a:rect b="b" l="l" r="r" t="t"/>
                <a:pathLst>
                  <a:path extrusionOk="0" h="4228" w="4228">
                    <a:moveTo>
                      <a:pt x="2560" y="1"/>
                    </a:moveTo>
                    <a:lnTo>
                      <a:pt x="1" y="2561"/>
                    </a:lnTo>
                    <a:lnTo>
                      <a:pt x="1953" y="4228"/>
                    </a:lnTo>
                    <a:lnTo>
                      <a:pt x="4227" y="1954"/>
                    </a:lnTo>
                    <a:lnTo>
                      <a:pt x="256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9" name="Google Shape;9229;p8"/>
              <p:cNvSpPr/>
              <p:nvPr/>
            </p:nvSpPr>
            <p:spPr>
              <a:xfrm>
                <a:off x="6299225" y="1664813"/>
                <a:ext cx="64000" cy="90200"/>
              </a:xfrm>
              <a:custGeom>
                <a:rect b="b" l="l" r="r" t="t"/>
                <a:pathLst>
                  <a:path extrusionOk="0" h="3608" w="2560">
                    <a:moveTo>
                      <a:pt x="0" y="0"/>
                    </a:moveTo>
                    <a:lnTo>
                      <a:pt x="0" y="3608"/>
                    </a:lnTo>
                    <a:lnTo>
                      <a:pt x="2560" y="3417"/>
                    </a:lnTo>
                    <a:lnTo>
                      <a:pt x="2560" y="19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0" name="Google Shape;9230;p8"/>
              <p:cNvSpPr/>
              <p:nvPr/>
            </p:nvSpPr>
            <p:spPr>
              <a:xfrm>
                <a:off x="6204850" y="1477288"/>
                <a:ext cx="105700" cy="105700"/>
              </a:xfrm>
              <a:custGeom>
                <a:rect b="b" l="l" r="r" t="t"/>
                <a:pathLst>
                  <a:path extrusionOk="0" h="4228" w="4228">
                    <a:moveTo>
                      <a:pt x="1953" y="0"/>
                    </a:moveTo>
                    <a:lnTo>
                      <a:pt x="1" y="1667"/>
                    </a:lnTo>
                    <a:lnTo>
                      <a:pt x="2561" y="4227"/>
                    </a:lnTo>
                    <a:lnTo>
                      <a:pt x="4228" y="2275"/>
                    </a:lnTo>
                    <a:lnTo>
                      <a:pt x="19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1" name="Google Shape;9231;p8"/>
              <p:cNvSpPr/>
              <p:nvPr/>
            </p:nvSpPr>
            <p:spPr>
              <a:xfrm>
                <a:off x="5957201" y="1989838"/>
                <a:ext cx="986175" cy="949075"/>
              </a:xfrm>
              <a:custGeom>
                <a:rect b="b" l="l" r="r" t="t"/>
                <a:pathLst>
                  <a:path extrusionOk="0" h="37963" w="39447">
                    <a:moveTo>
                      <a:pt x="20461" y="10116"/>
                    </a:moveTo>
                    <a:cubicBezTo>
                      <a:pt x="21601" y="10116"/>
                      <a:pt x="22752" y="10336"/>
                      <a:pt x="23849" y="10788"/>
                    </a:cubicBezTo>
                    <a:cubicBezTo>
                      <a:pt x="27159" y="12157"/>
                      <a:pt x="29314" y="15384"/>
                      <a:pt x="29326" y="18968"/>
                    </a:cubicBezTo>
                    <a:lnTo>
                      <a:pt x="29326" y="18979"/>
                    </a:lnTo>
                    <a:cubicBezTo>
                      <a:pt x="29326" y="23873"/>
                      <a:pt x="25361" y="27838"/>
                      <a:pt x="20468" y="27838"/>
                    </a:cubicBezTo>
                    <a:cubicBezTo>
                      <a:pt x="20458" y="27838"/>
                      <a:pt x="20448" y="27838"/>
                      <a:pt x="20438" y="27838"/>
                    </a:cubicBezTo>
                    <a:cubicBezTo>
                      <a:pt x="16866" y="27838"/>
                      <a:pt x="13642" y="25674"/>
                      <a:pt x="12276" y="22373"/>
                    </a:cubicBezTo>
                    <a:cubicBezTo>
                      <a:pt x="10895" y="19063"/>
                      <a:pt x="11657" y="15253"/>
                      <a:pt x="14193" y="12717"/>
                    </a:cubicBezTo>
                    <a:cubicBezTo>
                      <a:pt x="15883" y="11019"/>
                      <a:pt x="18150" y="10116"/>
                      <a:pt x="20461" y="10116"/>
                    </a:cubicBezTo>
                    <a:close/>
                    <a:moveTo>
                      <a:pt x="20438" y="7728"/>
                    </a:moveTo>
                    <a:cubicBezTo>
                      <a:pt x="15902" y="7728"/>
                      <a:pt x="11808" y="10464"/>
                      <a:pt x="10062" y="14669"/>
                    </a:cubicBezTo>
                    <a:cubicBezTo>
                      <a:pt x="8311" y="18872"/>
                      <a:pt x="9276" y="23718"/>
                      <a:pt x="12490" y="26933"/>
                    </a:cubicBezTo>
                    <a:cubicBezTo>
                      <a:pt x="14651" y="29093"/>
                      <a:pt x="17531" y="30239"/>
                      <a:pt x="20464" y="30239"/>
                    </a:cubicBezTo>
                    <a:cubicBezTo>
                      <a:pt x="21912" y="30239"/>
                      <a:pt x="23373" y="29960"/>
                      <a:pt x="24766" y="29386"/>
                    </a:cubicBezTo>
                    <a:cubicBezTo>
                      <a:pt x="28969" y="27647"/>
                      <a:pt x="31719" y="23540"/>
                      <a:pt x="31719" y="18991"/>
                    </a:cubicBezTo>
                    <a:lnTo>
                      <a:pt x="31719" y="18979"/>
                    </a:lnTo>
                    <a:cubicBezTo>
                      <a:pt x="31707" y="12764"/>
                      <a:pt x="26683" y="7728"/>
                      <a:pt x="20468" y="7728"/>
                    </a:cubicBezTo>
                    <a:cubicBezTo>
                      <a:pt x="20458" y="7728"/>
                      <a:pt x="20448" y="7728"/>
                      <a:pt x="20438" y="7728"/>
                    </a:cubicBezTo>
                    <a:close/>
                    <a:moveTo>
                      <a:pt x="20453" y="6650"/>
                    </a:moveTo>
                    <a:cubicBezTo>
                      <a:pt x="22039" y="6650"/>
                      <a:pt x="23637" y="6956"/>
                      <a:pt x="25159" y="7585"/>
                    </a:cubicBezTo>
                    <a:cubicBezTo>
                      <a:pt x="29778" y="9490"/>
                      <a:pt x="32791" y="13979"/>
                      <a:pt x="32791" y="18968"/>
                    </a:cubicBezTo>
                    <a:lnTo>
                      <a:pt x="32791" y="19003"/>
                    </a:lnTo>
                    <a:cubicBezTo>
                      <a:pt x="32767" y="25790"/>
                      <a:pt x="27266" y="31291"/>
                      <a:pt x="20468" y="31314"/>
                    </a:cubicBezTo>
                    <a:lnTo>
                      <a:pt x="20468" y="31326"/>
                    </a:lnTo>
                    <a:cubicBezTo>
                      <a:pt x="15479" y="31326"/>
                      <a:pt x="10978" y="28326"/>
                      <a:pt x="9061" y="23718"/>
                    </a:cubicBezTo>
                    <a:cubicBezTo>
                      <a:pt x="7145" y="19110"/>
                      <a:pt x="8192" y="13800"/>
                      <a:pt x="11717" y="10276"/>
                    </a:cubicBezTo>
                    <a:cubicBezTo>
                      <a:pt x="14077" y="7908"/>
                      <a:pt x="17238" y="6650"/>
                      <a:pt x="20453" y="6650"/>
                    </a:cubicBezTo>
                    <a:close/>
                    <a:moveTo>
                      <a:pt x="20468" y="1"/>
                    </a:moveTo>
                    <a:lnTo>
                      <a:pt x="20468" y="13"/>
                    </a:lnTo>
                    <a:cubicBezTo>
                      <a:pt x="12788" y="13"/>
                      <a:pt x="5871" y="4632"/>
                      <a:pt x="2930" y="11717"/>
                    </a:cubicBezTo>
                    <a:cubicBezTo>
                      <a:pt x="1" y="18813"/>
                      <a:pt x="1620" y="26969"/>
                      <a:pt x="7037" y="32398"/>
                    </a:cubicBezTo>
                    <a:cubicBezTo>
                      <a:pt x="10670" y="36031"/>
                      <a:pt x="15529" y="37963"/>
                      <a:pt x="20469" y="37963"/>
                    </a:cubicBezTo>
                    <a:cubicBezTo>
                      <a:pt x="22912" y="37963"/>
                      <a:pt x="25375" y="37490"/>
                      <a:pt x="27719" y="36517"/>
                    </a:cubicBezTo>
                    <a:cubicBezTo>
                      <a:pt x="34815" y="33588"/>
                      <a:pt x="39434" y="26659"/>
                      <a:pt x="39434" y="18991"/>
                    </a:cubicBezTo>
                    <a:cubicBezTo>
                      <a:pt x="39446" y="8502"/>
                      <a:pt x="30957" y="1"/>
                      <a:pt x="204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2" name="Google Shape;9232;p8"/>
              <p:cNvSpPr/>
              <p:nvPr/>
            </p:nvSpPr>
            <p:spPr>
              <a:xfrm>
                <a:off x="6415900" y="1889838"/>
                <a:ext cx="108675" cy="108375"/>
              </a:xfrm>
              <a:custGeom>
                <a:rect b="b" l="l" r="r" t="t"/>
                <a:pathLst>
                  <a:path extrusionOk="0" h="4335" w="4347">
                    <a:moveTo>
                      <a:pt x="429" y="0"/>
                    </a:moveTo>
                    <a:lnTo>
                      <a:pt x="0" y="4334"/>
                    </a:lnTo>
                    <a:lnTo>
                      <a:pt x="4346" y="4334"/>
                    </a:lnTo>
                    <a:lnTo>
                      <a:pt x="39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3" name="Google Shape;9233;p8"/>
              <p:cNvSpPr/>
              <p:nvPr/>
            </p:nvSpPr>
            <p:spPr>
              <a:xfrm>
                <a:off x="6145025" y="1944313"/>
                <a:ext cx="139025" cy="142900"/>
              </a:xfrm>
              <a:custGeom>
                <a:rect b="b" l="l" r="r" t="t"/>
                <a:pathLst>
                  <a:path extrusionOk="0" h="5716" w="5561">
                    <a:moveTo>
                      <a:pt x="3013" y="0"/>
                    </a:moveTo>
                    <a:lnTo>
                      <a:pt x="1" y="1751"/>
                    </a:lnTo>
                    <a:lnTo>
                      <a:pt x="1798" y="5715"/>
                    </a:lnTo>
                    <a:lnTo>
                      <a:pt x="5561" y="3548"/>
                    </a:lnTo>
                    <a:lnTo>
                      <a:pt x="301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4" name="Google Shape;9234;p8"/>
              <p:cNvSpPr/>
              <p:nvPr/>
            </p:nvSpPr>
            <p:spPr>
              <a:xfrm>
                <a:off x="5950350" y="2138088"/>
                <a:ext cx="142900" cy="139025"/>
              </a:xfrm>
              <a:custGeom>
                <a:rect b="b" l="l" r="r" t="t"/>
                <a:pathLst>
                  <a:path extrusionOk="0" h="5561" w="5716">
                    <a:moveTo>
                      <a:pt x="1739" y="0"/>
                    </a:moveTo>
                    <a:lnTo>
                      <a:pt x="1" y="3013"/>
                    </a:lnTo>
                    <a:lnTo>
                      <a:pt x="3537" y="5560"/>
                    </a:lnTo>
                    <a:lnTo>
                      <a:pt x="5716" y="1798"/>
                    </a:lnTo>
                    <a:lnTo>
                      <a:pt x="173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5" name="Google Shape;9235;p8"/>
              <p:cNvSpPr/>
              <p:nvPr/>
            </p:nvSpPr>
            <p:spPr>
              <a:xfrm>
                <a:off x="5894400" y="2408363"/>
                <a:ext cx="108675" cy="108650"/>
              </a:xfrm>
              <a:custGeom>
                <a:rect b="b" l="l" r="r" t="t"/>
                <a:pathLst>
                  <a:path extrusionOk="0" h="4346" w="4347">
                    <a:moveTo>
                      <a:pt x="4346" y="0"/>
                    </a:moveTo>
                    <a:lnTo>
                      <a:pt x="1" y="441"/>
                    </a:lnTo>
                    <a:lnTo>
                      <a:pt x="1" y="3917"/>
                    </a:lnTo>
                    <a:lnTo>
                      <a:pt x="4346" y="4346"/>
                    </a:lnTo>
                    <a:lnTo>
                      <a:pt x="434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6" name="Google Shape;9236;p8"/>
              <p:cNvSpPr/>
              <p:nvPr/>
            </p:nvSpPr>
            <p:spPr>
              <a:xfrm>
                <a:off x="5948875" y="2648863"/>
                <a:ext cx="142900" cy="138725"/>
              </a:xfrm>
              <a:custGeom>
                <a:rect b="b" l="l" r="r" t="t"/>
                <a:pathLst>
                  <a:path extrusionOk="0" h="5549" w="5716">
                    <a:moveTo>
                      <a:pt x="3548" y="0"/>
                    </a:moveTo>
                    <a:lnTo>
                      <a:pt x="0" y="2536"/>
                    </a:lnTo>
                    <a:lnTo>
                      <a:pt x="1739" y="5549"/>
                    </a:lnTo>
                    <a:lnTo>
                      <a:pt x="5715" y="3763"/>
                    </a:lnTo>
                    <a:lnTo>
                      <a:pt x="3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7" name="Google Shape;9237;p8"/>
              <p:cNvSpPr/>
              <p:nvPr/>
            </p:nvSpPr>
            <p:spPr>
              <a:xfrm>
                <a:off x="6142650" y="2839663"/>
                <a:ext cx="139025" cy="142900"/>
              </a:xfrm>
              <a:custGeom>
                <a:rect b="b" l="l" r="r" t="t"/>
                <a:pathLst>
                  <a:path extrusionOk="0" h="5716" w="5561">
                    <a:moveTo>
                      <a:pt x="1798" y="0"/>
                    </a:moveTo>
                    <a:lnTo>
                      <a:pt x="0" y="3977"/>
                    </a:lnTo>
                    <a:lnTo>
                      <a:pt x="3013" y="5715"/>
                    </a:lnTo>
                    <a:lnTo>
                      <a:pt x="5561" y="2167"/>
                    </a:lnTo>
                    <a:lnTo>
                      <a:pt x="179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8" name="Google Shape;9238;p8"/>
              <p:cNvSpPr/>
              <p:nvPr/>
            </p:nvSpPr>
            <p:spPr>
              <a:xfrm>
                <a:off x="6412925" y="2929838"/>
                <a:ext cx="108675" cy="108675"/>
              </a:xfrm>
              <a:custGeom>
                <a:rect b="b" l="l" r="r" t="t"/>
                <a:pathLst>
                  <a:path extrusionOk="0" h="4347" w="4347">
                    <a:moveTo>
                      <a:pt x="0" y="1"/>
                    </a:moveTo>
                    <a:lnTo>
                      <a:pt x="441" y="4347"/>
                    </a:lnTo>
                    <a:lnTo>
                      <a:pt x="3917" y="4347"/>
                    </a:lnTo>
                    <a:lnTo>
                      <a:pt x="434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9" name="Google Shape;9239;p8"/>
              <p:cNvSpPr/>
              <p:nvPr/>
            </p:nvSpPr>
            <p:spPr>
              <a:xfrm>
                <a:off x="6653425" y="2841138"/>
                <a:ext cx="138725" cy="142900"/>
              </a:xfrm>
              <a:custGeom>
                <a:rect b="b" l="l" r="r" t="t"/>
                <a:pathLst>
                  <a:path extrusionOk="0" h="5716" w="5549">
                    <a:moveTo>
                      <a:pt x="3763" y="1"/>
                    </a:moveTo>
                    <a:lnTo>
                      <a:pt x="1" y="2168"/>
                    </a:lnTo>
                    <a:lnTo>
                      <a:pt x="2537" y="5716"/>
                    </a:lnTo>
                    <a:lnTo>
                      <a:pt x="5549" y="3966"/>
                    </a:lnTo>
                    <a:lnTo>
                      <a:pt x="376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0" name="Google Shape;9240;p8"/>
              <p:cNvSpPr/>
              <p:nvPr/>
            </p:nvSpPr>
            <p:spPr>
              <a:xfrm>
                <a:off x="6844225" y="2651238"/>
                <a:ext cx="142900" cy="139025"/>
              </a:xfrm>
              <a:custGeom>
                <a:rect b="b" l="l" r="r" t="t"/>
                <a:pathLst>
                  <a:path extrusionOk="0" h="5561" w="5716">
                    <a:moveTo>
                      <a:pt x="2179" y="1"/>
                    </a:moveTo>
                    <a:lnTo>
                      <a:pt x="0" y="3763"/>
                    </a:lnTo>
                    <a:lnTo>
                      <a:pt x="3977" y="5561"/>
                    </a:lnTo>
                    <a:lnTo>
                      <a:pt x="5715" y="2549"/>
                    </a:lnTo>
                    <a:lnTo>
                      <a:pt x="217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1" name="Google Shape;9241;p8"/>
              <p:cNvSpPr/>
              <p:nvPr/>
            </p:nvSpPr>
            <p:spPr>
              <a:xfrm>
                <a:off x="6934425" y="2411338"/>
                <a:ext cx="108650" cy="108375"/>
              </a:xfrm>
              <a:custGeom>
                <a:rect b="b" l="l" r="r" t="t"/>
                <a:pathLst>
                  <a:path extrusionOk="0" h="4335" w="4346">
                    <a:moveTo>
                      <a:pt x="0" y="0"/>
                    </a:moveTo>
                    <a:lnTo>
                      <a:pt x="0" y="4334"/>
                    </a:lnTo>
                    <a:lnTo>
                      <a:pt x="4346" y="3905"/>
                    </a:lnTo>
                    <a:lnTo>
                      <a:pt x="4346" y="42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2" name="Google Shape;9242;p8"/>
              <p:cNvSpPr/>
              <p:nvPr/>
            </p:nvSpPr>
            <p:spPr>
              <a:xfrm>
                <a:off x="6845700" y="2140463"/>
                <a:ext cx="142900" cy="139025"/>
              </a:xfrm>
              <a:custGeom>
                <a:rect b="b" l="l" r="r" t="t"/>
                <a:pathLst>
                  <a:path extrusionOk="0" h="5561" w="5716">
                    <a:moveTo>
                      <a:pt x="3966" y="0"/>
                    </a:moveTo>
                    <a:lnTo>
                      <a:pt x="1" y="1798"/>
                    </a:lnTo>
                    <a:lnTo>
                      <a:pt x="2168" y="5561"/>
                    </a:lnTo>
                    <a:lnTo>
                      <a:pt x="5716" y="3025"/>
                    </a:lnTo>
                    <a:lnTo>
                      <a:pt x="396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3" name="Google Shape;9243;p8"/>
              <p:cNvSpPr/>
              <p:nvPr/>
            </p:nvSpPr>
            <p:spPr>
              <a:xfrm>
                <a:off x="6655800" y="1945788"/>
                <a:ext cx="139025" cy="142900"/>
              </a:xfrm>
              <a:custGeom>
                <a:rect b="b" l="l" r="r" t="t"/>
                <a:pathLst>
                  <a:path extrusionOk="0" h="5716" w="5561">
                    <a:moveTo>
                      <a:pt x="2537" y="1"/>
                    </a:moveTo>
                    <a:lnTo>
                      <a:pt x="1" y="3537"/>
                    </a:lnTo>
                    <a:lnTo>
                      <a:pt x="3763" y="5716"/>
                    </a:lnTo>
                    <a:lnTo>
                      <a:pt x="5561" y="1739"/>
                    </a:lnTo>
                    <a:lnTo>
                      <a:pt x="253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4" name="Google Shape;9244;p8"/>
              <p:cNvSpPr/>
              <p:nvPr/>
            </p:nvSpPr>
            <p:spPr>
              <a:xfrm>
                <a:off x="7010325" y="1753513"/>
                <a:ext cx="625975" cy="602525"/>
              </a:xfrm>
              <a:custGeom>
                <a:rect b="b" l="l" r="r" t="t"/>
                <a:pathLst>
                  <a:path extrusionOk="0" h="24101" w="25039">
                    <a:moveTo>
                      <a:pt x="13000" y="6421"/>
                    </a:moveTo>
                    <a:cubicBezTo>
                      <a:pt x="13722" y="6421"/>
                      <a:pt x="14450" y="6560"/>
                      <a:pt x="15145" y="6846"/>
                    </a:cubicBezTo>
                    <a:cubicBezTo>
                      <a:pt x="17252" y="7716"/>
                      <a:pt x="18621" y="9775"/>
                      <a:pt x="18621" y="12050"/>
                    </a:cubicBezTo>
                    <a:cubicBezTo>
                      <a:pt x="18621" y="15157"/>
                      <a:pt x="16097" y="17669"/>
                      <a:pt x="12990" y="17681"/>
                    </a:cubicBezTo>
                    <a:cubicBezTo>
                      <a:pt x="10716" y="17681"/>
                      <a:pt x="8668" y="16312"/>
                      <a:pt x="7799" y="14205"/>
                    </a:cubicBezTo>
                    <a:cubicBezTo>
                      <a:pt x="6918" y="12097"/>
                      <a:pt x="7406" y="9680"/>
                      <a:pt x="9013" y="8073"/>
                    </a:cubicBezTo>
                    <a:cubicBezTo>
                      <a:pt x="10091" y="6995"/>
                      <a:pt x="11532" y="6421"/>
                      <a:pt x="13000" y="6421"/>
                    </a:cubicBezTo>
                    <a:close/>
                    <a:moveTo>
                      <a:pt x="12990" y="0"/>
                    </a:moveTo>
                    <a:cubicBezTo>
                      <a:pt x="8120" y="0"/>
                      <a:pt x="3727" y="2941"/>
                      <a:pt x="1857" y="7442"/>
                    </a:cubicBezTo>
                    <a:cubicBezTo>
                      <a:pt x="0" y="11942"/>
                      <a:pt x="1024" y="17122"/>
                      <a:pt x="4465" y="20562"/>
                    </a:cubicBezTo>
                    <a:cubicBezTo>
                      <a:pt x="6775" y="22873"/>
                      <a:pt x="9858" y="24101"/>
                      <a:pt x="12994" y="24101"/>
                    </a:cubicBezTo>
                    <a:cubicBezTo>
                      <a:pt x="14545" y="24101"/>
                      <a:pt x="16108" y="23800"/>
                      <a:pt x="17598" y="23182"/>
                    </a:cubicBezTo>
                    <a:cubicBezTo>
                      <a:pt x="22098" y="21324"/>
                      <a:pt x="25039" y="16931"/>
                      <a:pt x="25039" y="12061"/>
                    </a:cubicBezTo>
                    <a:cubicBezTo>
                      <a:pt x="25039" y="5406"/>
                      <a:pt x="19645" y="0"/>
                      <a:pt x="129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5" name="Google Shape;9245;p8"/>
              <p:cNvSpPr/>
              <p:nvPr/>
            </p:nvSpPr>
            <p:spPr>
              <a:xfrm>
                <a:off x="7277325" y="1684163"/>
                <a:ext cx="115800" cy="81875"/>
              </a:xfrm>
              <a:custGeom>
                <a:rect b="b" l="l" r="r" t="t"/>
                <a:pathLst>
                  <a:path extrusionOk="0" h="3275" w="4632">
                    <a:moveTo>
                      <a:pt x="250" y="0"/>
                    </a:moveTo>
                    <a:lnTo>
                      <a:pt x="0" y="3274"/>
                    </a:lnTo>
                    <a:lnTo>
                      <a:pt x="4632" y="3274"/>
                    </a:lnTo>
                    <a:lnTo>
                      <a:pt x="437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6" name="Google Shape;9246;p8"/>
              <p:cNvSpPr/>
              <p:nvPr/>
            </p:nvSpPr>
            <p:spPr>
              <a:xfrm>
                <a:off x="7037400" y="1751713"/>
                <a:ext cx="135150" cy="135475"/>
              </a:xfrm>
              <a:custGeom>
                <a:rect b="b" l="l" r="r" t="t"/>
                <a:pathLst>
                  <a:path extrusionOk="0" h="5419" w="5406">
                    <a:moveTo>
                      <a:pt x="2906" y="1"/>
                    </a:moveTo>
                    <a:lnTo>
                      <a:pt x="1" y="2918"/>
                    </a:lnTo>
                    <a:lnTo>
                      <a:pt x="2132" y="5418"/>
                    </a:lnTo>
                    <a:lnTo>
                      <a:pt x="5406" y="2144"/>
                    </a:lnTo>
                    <a:lnTo>
                      <a:pt x="290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7" name="Google Shape;9247;p8"/>
              <p:cNvSpPr/>
              <p:nvPr/>
            </p:nvSpPr>
            <p:spPr>
              <a:xfrm>
                <a:off x="6962400" y="1988663"/>
                <a:ext cx="81875" cy="115800"/>
              </a:xfrm>
              <a:custGeom>
                <a:rect b="b" l="l" r="r" t="t"/>
                <a:pathLst>
                  <a:path extrusionOk="0" h="4632" w="3275">
                    <a:moveTo>
                      <a:pt x="3274" y="0"/>
                    </a:moveTo>
                    <a:lnTo>
                      <a:pt x="0" y="250"/>
                    </a:lnTo>
                    <a:lnTo>
                      <a:pt x="0" y="4370"/>
                    </a:lnTo>
                    <a:lnTo>
                      <a:pt x="3274" y="4632"/>
                    </a:lnTo>
                    <a:lnTo>
                      <a:pt x="327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8" name="Google Shape;9248;p8"/>
              <p:cNvSpPr/>
              <p:nvPr/>
            </p:nvSpPr>
            <p:spPr>
              <a:xfrm>
                <a:off x="7029950" y="2208913"/>
                <a:ext cx="135475" cy="135475"/>
              </a:xfrm>
              <a:custGeom>
                <a:rect b="b" l="l" r="r" t="t"/>
                <a:pathLst>
                  <a:path extrusionOk="0" h="5419" w="5419">
                    <a:moveTo>
                      <a:pt x="2144" y="1"/>
                    </a:moveTo>
                    <a:lnTo>
                      <a:pt x="1" y="2501"/>
                    </a:lnTo>
                    <a:lnTo>
                      <a:pt x="2918" y="5418"/>
                    </a:lnTo>
                    <a:lnTo>
                      <a:pt x="5418" y="3275"/>
                    </a:lnTo>
                    <a:lnTo>
                      <a:pt x="214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9" name="Google Shape;9249;p8"/>
              <p:cNvSpPr/>
              <p:nvPr/>
            </p:nvSpPr>
            <p:spPr>
              <a:xfrm>
                <a:off x="7266900" y="2337213"/>
                <a:ext cx="115800" cy="82175"/>
              </a:xfrm>
              <a:custGeom>
                <a:rect b="b" l="l" r="r" t="t"/>
                <a:pathLst>
                  <a:path extrusionOk="0" h="3287" w="4632">
                    <a:moveTo>
                      <a:pt x="0" y="1"/>
                    </a:moveTo>
                    <a:lnTo>
                      <a:pt x="250" y="3287"/>
                    </a:lnTo>
                    <a:lnTo>
                      <a:pt x="4370" y="3287"/>
                    </a:lnTo>
                    <a:lnTo>
                      <a:pt x="46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0" name="Google Shape;9250;p8"/>
              <p:cNvSpPr/>
              <p:nvPr/>
            </p:nvSpPr>
            <p:spPr>
              <a:xfrm>
                <a:off x="7487150" y="2216363"/>
                <a:ext cx="135475" cy="135450"/>
              </a:xfrm>
              <a:custGeom>
                <a:rect b="b" l="l" r="r" t="t"/>
                <a:pathLst>
                  <a:path extrusionOk="0" h="5418" w="5419">
                    <a:moveTo>
                      <a:pt x="3275" y="1"/>
                    </a:moveTo>
                    <a:lnTo>
                      <a:pt x="1" y="3275"/>
                    </a:lnTo>
                    <a:lnTo>
                      <a:pt x="2501" y="5418"/>
                    </a:lnTo>
                    <a:lnTo>
                      <a:pt x="5418" y="2501"/>
                    </a:lnTo>
                    <a:lnTo>
                      <a:pt x="327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1" name="Google Shape;9251;p8"/>
              <p:cNvSpPr/>
              <p:nvPr/>
            </p:nvSpPr>
            <p:spPr>
              <a:xfrm>
                <a:off x="7615450" y="1999088"/>
                <a:ext cx="82175" cy="115800"/>
              </a:xfrm>
              <a:custGeom>
                <a:rect b="b" l="l" r="r" t="t"/>
                <a:pathLst>
                  <a:path extrusionOk="0" h="4632" w="3287">
                    <a:moveTo>
                      <a:pt x="1" y="0"/>
                    </a:moveTo>
                    <a:lnTo>
                      <a:pt x="1" y="4632"/>
                    </a:lnTo>
                    <a:lnTo>
                      <a:pt x="3287" y="4370"/>
                    </a:lnTo>
                    <a:lnTo>
                      <a:pt x="3287" y="25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2" name="Google Shape;9252;p8"/>
              <p:cNvSpPr/>
              <p:nvPr/>
            </p:nvSpPr>
            <p:spPr>
              <a:xfrm>
                <a:off x="7494600" y="1759163"/>
                <a:ext cx="135450" cy="135175"/>
              </a:xfrm>
              <a:custGeom>
                <a:rect b="b" l="l" r="r" t="t"/>
                <a:pathLst>
                  <a:path extrusionOk="0" h="5407" w="5418">
                    <a:moveTo>
                      <a:pt x="2501" y="1"/>
                    </a:moveTo>
                    <a:lnTo>
                      <a:pt x="1" y="2132"/>
                    </a:lnTo>
                    <a:lnTo>
                      <a:pt x="3275" y="5406"/>
                    </a:lnTo>
                    <a:lnTo>
                      <a:pt x="5418" y="2906"/>
                    </a:lnTo>
                    <a:lnTo>
                      <a:pt x="250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253" name="Google Shape;9253;p8"/>
          <p:cNvSpPr/>
          <p:nvPr/>
        </p:nvSpPr>
        <p:spPr>
          <a:xfrm>
            <a:off x="1195307" y="2665553"/>
            <a:ext cx="1021678" cy="1029634"/>
          </a:xfrm>
          <a:prstGeom prst="ellipse">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254" name="Google Shape;9254;p8"/>
          <p:cNvSpPr txBox="1"/>
          <p:nvPr/>
        </p:nvSpPr>
        <p:spPr>
          <a:xfrm>
            <a:off x="951085" y="3467274"/>
            <a:ext cx="1946270" cy="47318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Wajdi Aljedaani</a:t>
            </a:r>
            <a:endParaRPr/>
          </a:p>
        </p:txBody>
      </p:sp>
      <p:sp>
        <p:nvSpPr>
          <p:cNvPr id="9255" name="Google Shape;9255;p8"/>
          <p:cNvSpPr txBox="1"/>
          <p:nvPr/>
        </p:nvSpPr>
        <p:spPr>
          <a:xfrm>
            <a:off x="818846" y="4015301"/>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North Texas</a:t>
            </a:r>
            <a:endParaRPr/>
          </a:p>
        </p:txBody>
      </p:sp>
      <p:sp>
        <p:nvSpPr>
          <p:cNvPr id="9256" name="Google Shape;9256;p8"/>
          <p:cNvSpPr txBox="1"/>
          <p:nvPr/>
        </p:nvSpPr>
        <p:spPr>
          <a:xfrm>
            <a:off x="4714163" y="3619917"/>
            <a:ext cx="1600756" cy="32379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Anthony Peruma</a:t>
            </a:r>
            <a:endParaRPr b="1" i="0" sz="1300" u="none" cap="none" strike="noStrike">
              <a:solidFill>
                <a:srgbClr val="0070C0"/>
              </a:solidFill>
              <a:latin typeface="Arial"/>
              <a:ea typeface="Arial"/>
              <a:cs typeface="Arial"/>
              <a:sym typeface="Arial"/>
            </a:endParaRPr>
          </a:p>
        </p:txBody>
      </p:sp>
      <p:sp>
        <p:nvSpPr>
          <p:cNvPr id="9257" name="Google Shape;9257;p8"/>
          <p:cNvSpPr/>
          <p:nvPr/>
        </p:nvSpPr>
        <p:spPr>
          <a:xfrm>
            <a:off x="4885711" y="2665553"/>
            <a:ext cx="1021678" cy="1015114"/>
          </a:xfrm>
          <a:prstGeom prst="ellipse">
            <a:avLst/>
          </a:prstGeom>
          <a:blipFill rotWithShape="1">
            <a:blip r:embed="rId4">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258" name="Google Shape;9258;p8"/>
          <p:cNvSpPr/>
          <p:nvPr/>
        </p:nvSpPr>
        <p:spPr>
          <a:xfrm>
            <a:off x="6395727" y="2665553"/>
            <a:ext cx="1085546" cy="976590"/>
          </a:xfrm>
          <a:prstGeom prst="ellipse">
            <a:avLst/>
          </a:prstGeom>
          <a:blipFill rotWithShape="1">
            <a:blip r:embed="rId5">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259" name="Google Shape;9259;p8"/>
          <p:cNvSpPr txBox="1"/>
          <p:nvPr/>
        </p:nvSpPr>
        <p:spPr>
          <a:xfrm>
            <a:off x="6291049" y="3626552"/>
            <a:ext cx="1879123" cy="343271"/>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Stephanie Ludi</a:t>
            </a:r>
            <a:endParaRPr b="1" i="0" sz="1300" u="none" cap="none" strike="noStrike">
              <a:solidFill>
                <a:srgbClr val="0070C0"/>
              </a:solidFill>
              <a:latin typeface="Arial"/>
              <a:ea typeface="Arial"/>
              <a:cs typeface="Arial"/>
              <a:sym typeface="Arial"/>
            </a:endParaRPr>
          </a:p>
        </p:txBody>
      </p:sp>
      <p:sp>
        <p:nvSpPr>
          <p:cNvPr id="9260" name="Google Shape;9260;p8"/>
          <p:cNvSpPr txBox="1"/>
          <p:nvPr/>
        </p:nvSpPr>
        <p:spPr>
          <a:xfrm>
            <a:off x="2384859" y="3455425"/>
            <a:ext cx="2736833" cy="47318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Mohamed Wiem Mkaouer</a:t>
            </a:r>
            <a:endParaRPr b="1" i="0" sz="1300" u="none" cap="none" strike="noStrike">
              <a:solidFill>
                <a:srgbClr val="0070C0"/>
              </a:solidFill>
              <a:latin typeface="Arial"/>
              <a:ea typeface="Arial"/>
              <a:cs typeface="Arial"/>
              <a:sym typeface="Arial"/>
            </a:endParaRPr>
          </a:p>
        </p:txBody>
      </p:sp>
      <p:sp>
        <p:nvSpPr>
          <p:cNvPr id="9261" name="Google Shape;9261;p8"/>
          <p:cNvSpPr/>
          <p:nvPr/>
        </p:nvSpPr>
        <p:spPr>
          <a:xfrm>
            <a:off x="2934778" y="2700983"/>
            <a:ext cx="1021678" cy="944547"/>
          </a:xfrm>
          <a:prstGeom prst="ellipse">
            <a:avLst/>
          </a:prstGeom>
          <a:blipFill rotWithShape="1">
            <a:blip r:embed="rId6">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9262" name="Google Shape;9262;p8"/>
          <p:cNvSpPr txBox="1"/>
          <p:nvPr/>
        </p:nvSpPr>
        <p:spPr>
          <a:xfrm>
            <a:off x="2717352" y="3990142"/>
            <a:ext cx="1620313"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Rochester Institute of Technology</a:t>
            </a:r>
            <a:endParaRPr/>
          </a:p>
        </p:txBody>
      </p:sp>
      <p:sp>
        <p:nvSpPr>
          <p:cNvPr id="9263" name="Google Shape;9263;p8"/>
          <p:cNvSpPr txBox="1"/>
          <p:nvPr/>
        </p:nvSpPr>
        <p:spPr>
          <a:xfrm>
            <a:off x="4631366" y="3859998"/>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Hawaii</a:t>
            </a:r>
            <a:endParaRPr/>
          </a:p>
        </p:txBody>
      </p:sp>
      <p:sp>
        <p:nvSpPr>
          <p:cNvPr id="9264" name="Google Shape;9264;p8"/>
          <p:cNvSpPr txBox="1"/>
          <p:nvPr/>
        </p:nvSpPr>
        <p:spPr>
          <a:xfrm>
            <a:off x="6107204" y="4040902"/>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North Texas</a:t>
            </a:r>
            <a:endParaRPr/>
          </a:p>
        </p:txBody>
      </p:sp>
      <p:pic>
        <p:nvPicPr>
          <p:cNvPr id="9265" name="Google Shape;9265;p8"/>
          <p:cNvPicPr preferRelativeResize="0"/>
          <p:nvPr/>
        </p:nvPicPr>
        <p:blipFill rotWithShape="1">
          <a:blip r:embed="rId7">
            <a:alphaModFix/>
          </a:blip>
          <a:srcRect b="0" l="0" r="0" t="0"/>
          <a:stretch/>
        </p:blipFill>
        <p:spPr>
          <a:xfrm>
            <a:off x="4778663" y="156169"/>
            <a:ext cx="1078068" cy="460874"/>
          </a:xfrm>
          <a:prstGeom prst="rect">
            <a:avLst/>
          </a:prstGeom>
          <a:noFill/>
          <a:ln>
            <a:noFill/>
          </a:ln>
        </p:spPr>
      </p:pic>
      <p:pic>
        <p:nvPicPr>
          <p:cNvPr id="9266" name="Google Shape;9266;p8"/>
          <p:cNvPicPr preferRelativeResize="0"/>
          <p:nvPr/>
        </p:nvPicPr>
        <p:blipFill rotWithShape="1">
          <a:blip r:embed="rId8">
            <a:alphaModFix/>
          </a:blip>
          <a:srcRect b="0" l="0" r="0" t="0"/>
          <a:stretch/>
        </p:blipFill>
        <p:spPr>
          <a:xfrm>
            <a:off x="5975039" y="165993"/>
            <a:ext cx="984174" cy="383828"/>
          </a:xfrm>
          <a:prstGeom prst="rect">
            <a:avLst/>
          </a:prstGeom>
          <a:noFill/>
          <a:ln>
            <a:noFill/>
          </a:ln>
        </p:spPr>
      </p:pic>
      <p:pic>
        <p:nvPicPr>
          <p:cNvPr id="9267" name="Google Shape;9267;p8"/>
          <p:cNvPicPr preferRelativeResize="0"/>
          <p:nvPr/>
        </p:nvPicPr>
        <p:blipFill rotWithShape="1">
          <a:blip r:embed="rId9">
            <a:alphaModFix/>
          </a:blip>
          <a:srcRect b="0" l="0" r="0" t="0"/>
          <a:stretch/>
        </p:blipFill>
        <p:spPr>
          <a:xfrm>
            <a:off x="-170220" y="-46541"/>
            <a:ext cx="885108" cy="1052794"/>
          </a:xfrm>
          <a:prstGeom prst="rect">
            <a:avLst/>
          </a:prstGeom>
          <a:noFill/>
          <a:ln>
            <a:noFill/>
          </a:ln>
        </p:spPr>
      </p:pic>
      <p:sp>
        <p:nvSpPr>
          <p:cNvPr id="9268" name="Google Shape;9268;p8"/>
          <p:cNvSpPr/>
          <p:nvPr/>
        </p:nvSpPr>
        <p:spPr>
          <a:xfrm rot="-5400000">
            <a:off x="1790364" y="-1965451"/>
            <a:ext cx="625671" cy="4685104"/>
          </a:xfrm>
          <a:prstGeom prst="round2SameRect">
            <a:avLst>
              <a:gd fmla="val 44650"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269" name="Google Shape;9269;p8"/>
          <p:cNvPicPr preferRelativeResize="0"/>
          <p:nvPr/>
        </p:nvPicPr>
        <p:blipFill rotWithShape="1">
          <a:blip r:embed="rId10">
            <a:alphaModFix/>
          </a:blip>
          <a:srcRect b="0" l="0" r="0" t="0"/>
          <a:stretch/>
        </p:blipFill>
        <p:spPr>
          <a:xfrm>
            <a:off x="56730" y="93564"/>
            <a:ext cx="762116" cy="494050"/>
          </a:xfrm>
          <a:prstGeom prst="rect">
            <a:avLst/>
          </a:prstGeom>
          <a:noFill/>
          <a:ln>
            <a:noFill/>
          </a:ln>
        </p:spPr>
      </p:pic>
      <p:sp>
        <p:nvSpPr>
          <p:cNvPr id="9270" name="Google Shape;9270;p8"/>
          <p:cNvSpPr txBox="1"/>
          <p:nvPr/>
        </p:nvSpPr>
        <p:spPr>
          <a:xfrm>
            <a:off x="831747" y="98376"/>
            <a:ext cx="3804509" cy="259531"/>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chemeClr val="dk1"/>
              </a:buClr>
              <a:buSzPts val="1400"/>
              <a:buFont typeface="Roboto"/>
              <a:buNone/>
            </a:pPr>
            <a:r>
              <a:rPr b="1" i="0" lang="en-US" sz="1100" u="none" cap="none" strike="noStrike">
                <a:solidFill>
                  <a:schemeClr val="dk1"/>
                </a:solidFill>
                <a:latin typeface="Roboto"/>
                <a:ea typeface="Roboto"/>
                <a:cs typeface="Roboto"/>
                <a:sym typeface="Roboto"/>
              </a:rPr>
              <a:t>International Conference on Software Engineering (ICSE)</a:t>
            </a:r>
            <a:endParaRPr/>
          </a:p>
        </p:txBody>
      </p:sp>
      <p:sp>
        <p:nvSpPr>
          <p:cNvPr id="9271" name="Google Shape;9271;p8"/>
          <p:cNvSpPr txBox="1"/>
          <p:nvPr/>
        </p:nvSpPr>
        <p:spPr>
          <a:xfrm>
            <a:off x="974154" y="256841"/>
            <a:ext cx="3471597" cy="259531"/>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chemeClr val="dk1"/>
              </a:buClr>
              <a:buSzPts val="1400"/>
              <a:buFont typeface="Roboto"/>
              <a:buNone/>
            </a:pPr>
            <a:r>
              <a:rPr b="1" i="0" lang="en-US" sz="1100" u="none" cap="none" strike="noStrike">
                <a:solidFill>
                  <a:schemeClr val="dk1"/>
                </a:solidFill>
                <a:latin typeface="Roboto"/>
                <a:ea typeface="Roboto"/>
                <a:cs typeface="Roboto"/>
                <a:sym typeface="Roboto"/>
              </a:rPr>
              <a:t>Software Engineering Education and Training (SEET)</a:t>
            </a:r>
            <a:endParaRPr/>
          </a:p>
        </p:txBody>
      </p:sp>
      <p:pic>
        <p:nvPicPr>
          <p:cNvPr descr="A picture containing text, sign, cup&#10;&#10;Description automatically generated" id="9272" name="Google Shape;9272;p8"/>
          <p:cNvPicPr preferRelativeResize="0"/>
          <p:nvPr/>
        </p:nvPicPr>
        <p:blipFill rotWithShape="1">
          <a:blip r:embed="rId11">
            <a:alphaModFix/>
          </a:blip>
          <a:srcRect b="0" l="0" r="0" t="0"/>
          <a:stretch/>
        </p:blipFill>
        <p:spPr>
          <a:xfrm>
            <a:off x="7025637" y="22218"/>
            <a:ext cx="628923" cy="628923"/>
          </a:xfrm>
          <a:prstGeom prst="rect">
            <a:avLst/>
          </a:prstGeom>
          <a:noFill/>
          <a:ln>
            <a:noFill/>
          </a:ln>
        </p:spPr>
      </p:pic>
      <p:sp>
        <p:nvSpPr>
          <p:cNvPr id="9273" name="Google Shape;9273;p8"/>
          <p:cNvSpPr txBox="1"/>
          <p:nvPr/>
        </p:nvSpPr>
        <p:spPr>
          <a:xfrm>
            <a:off x="778128" y="442183"/>
            <a:ext cx="3489564" cy="259531"/>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400"/>
              <a:buFont typeface="Roboto"/>
              <a:buNone/>
            </a:pPr>
            <a:r>
              <a:rPr b="1" i="0" lang="en-US" sz="1100" u="none" cap="none" strike="noStrike">
                <a:solidFill>
                  <a:schemeClr val="dk1"/>
                </a:solidFill>
                <a:latin typeface="Roboto"/>
                <a:ea typeface="Roboto"/>
                <a:cs typeface="Roboto"/>
                <a:sym typeface="Roboto"/>
              </a:rPr>
              <a:t>May 17th-May 20</a:t>
            </a:r>
            <a:r>
              <a:rPr b="1" baseline="30000" i="0" lang="en-US" sz="1100" u="none" cap="none" strike="noStrike">
                <a:solidFill>
                  <a:schemeClr val="dk1"/>
                </a:solidFill>
                <a:latin typeface="Roboto"/>
                <a:ea typeface="Roboto"/>
                <a:cs typeface="Roboto"/>
                <a:sym typeface="Roboto"/>
              </a:rPr>
              <a:t>th</a:t>
            </a:r>
            <a:r>
              <a:rPr b="1" i="0" lang="en-US" sz="1100" u="none" cap="none" strike="noStrike">
                <a:solidFill>
                  <a:schemeClr val="dk1"/>
                </a:solidFill>
                <a:latin typeface="Roboto"/>
                <a:ea typeface="Roboto"/>
                <a:cs typeface="Roboto"/>
                <a:sym typeface="Roboto"/>
              </a:rPr>
              <a:t>, 2023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4" name="Shape 9414"/>
        <p:cNvGrpSpPr/>
        <p:nvPr/>
      </p:nvGrpSpPr>
      <p:grpSpPr>
        <a:xfrm>
          <a:off x="0" y="0"/>
          <a:ext cx="0" cy="0"/>
          <a:chOff x="0" y="0"/>
          <a:chExt cx="0" cy="0"/>
        </a:xfrm>
      </p:grpSpPr>
      <p:sp>
        <p:nvSpPr>
          <p:cNvPr id="9415" name="Google Shape;9415;p17"/>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16" name="Google Shape;9416;p17"/>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Approach</a:t>
            </a:r>
            <a:endParaRPr>
              <a:solidFill>
                <a:schemeClr val="dk1"/>
              </a:solidFill>
            </a:endParaRPr>
          </a:p>
        </p:txBody>
      </p:sp>
      <p:pic>
        <p:nvPicPr>
          <p:cNvPr descr="A picture containing text, screenshot, software, font&#10;&#10;Description automatically generated" id="9417" name="Google Shape;9417;p17"/>
          <p:cNvPicPr preferRelativeResize="0"/>
          <p:nvPr/>
        </p:nvPicPr>
        <p:blipFill rotWithShape="1">
          <a:blip r:embed="rId3">
            <a:alphaModFix/>
          </a:blip>
          <a:srcRect b="0" l="0" r="0" t="0"/>
          <a:stretch/>
        </p:blipFill>
        <p:spPr>
          <a:xfrm>
            <a:off x="281755" y="939442"/>
            <a:ext cx="3147245" cy="1751374"/>
          </a:xfrm>
          <a:prstGeom prst="rect">
            <a:avLst/>
          </a:prstGeom>
          <a:noFill/>
          <a:ln>
            <a:noFill/>
          </a:ln>
        </p:spPr>
      </p:pic>
      <p:sp>
        <p:nvSpPr>
          <p:cNvPr id="9418" name="Google Shape;9418;p17"/>
          <p:cNvSpPr/>
          <p:nvPr/>
        </p:nvSpPr>
        <p:spPr>
          <a:xfrm>
            <a:off x="3368675" y="1667644"/>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text, screenshot, font&#10;&#10;Description automatically generated" id="9419" name="Google Shape;9419;p17"/>
          <p:cNvPicPr preferRelativeResize="0"/>
          <p:nvPr/>
        </p:nvPicPr>
        <p:blipFill rotWithShape="1">
          <a:blip r:embed="rId4">
            <a:alphaModFix/>
          </a:blip>
          <a:srcRect b="0" l="0" r="0" t="0"/>
          <a:stretch/>
        </p:blipFill>
        <p:spPr>
          <a:xfrm>
            <a:off x="3725043" y="912049"/>
            <a:ext cx="4716431" cy="1778767"/>
          </a:xfrm>
          <a:prstGeom prst="rect">
            <a:avLst/>
          </a:prstGeom>
          <a:noFill/>
          <a:ln>
            <a:noFill/>
          </a:ln>
        </p:spPr>
      </p:pic>
      <p:pic>
        <p:nvPicPr>
          <p:cNvPr id="9420" name="Google Shape;9420;p17"/>
          <p:cNvPicPr preferRelativeResize="0"/>
          <p:nvPr/>
        </p:nvPicPr>
        <p:blipFill rotWithShape="1">
          <a:blip r:embed="rId5">
            <a:alphaModFix/>
          </a:blip>
          <a:srcRect b="0" l="0" r="0" t="0"/>
          <a:stretch/>
        </p:blipFill>
        <p:spPr>
          <a:xfrm>
            <a:off x="4123455" y="2743091"/>
            <a:ext cx="3888966" cy="1507736"/>
          </a:xfrm>
          <a:prstGeom prst="rect">
            <a:avLst/>
          </a:prstGeom>
          <a:noFill/>
          <a:ln>
            <a:noFill/>
          </a:ln>
        </p:spPr>
      </p:pic>
      <p:sp>
        <p:nvSpPr>
          <p:cNvPr id="9421" name="Google Shape;9421;p17"/>
          <p:cNvSpPr/>
          <p:nvPr/>
        </p:nvSpPr>
        <p:spPr>
          <a:xfrm>
            <a:off x="8394700" y="1623426"/>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22" name="Google Shape;9422;p17"/>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23" name="Google Shape;9423;p17"/>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06</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0"/>
                                        </p:tgtEl>
                                        <p:attrNameLst>
                                          <p:attrName>style.visibility</p:attrName>
                                        </p:attrNameLst>
                                      </p:cBhvr>
                                      <p:to>
                                        <p:strVal val="visible"/>
                                      </p:to>
                                    </p:set>
                                    <p:animEffect filter="fade" transition="in">
                                      <p:cBhvr>
                                        <p:cTn dur="200"/>
                                        <p:tgtEl>
                                          <p:spTgt spid="9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7" name="Shape 9427"/>
        <p:cNvGrpSpPr/>
        <p:nvPr/>
      </p:nvGrpSpPr>
      <p:grpSpPr>
        <a:xfrm>
          <a:off x="0" y="0"/>
          <a:ext cx="0" cy="0"/>
          <a:chOff x="0" y="0"/>
          <a:chExt cx="0" cy="0"/>
        </a:xfrm>
      </p:grpSpPr>
      <p:sp>
        <p:nvSpPr>
          <p:cNvPr id="9428" name="Google Shape;9428;p18"/>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29" name="Google Shape;9429;p18"/>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Approach</a:t>
            </a:r>
            <a:endParaRPr>
              <a:solidFill>
                <a:schemeClr val="dk1"/>
              </a:solidFill>
            </a:endParaRPr>
          </a:p>
        </p:txBody>
      </p:sp>
      <p:sp>
        <p:nvSpPr>
          <p:cNvPr id="9430" name="Google Shape;9430;p18"/>
          <p:cNvSpPr/>
          <p:nvPr/>
        </p:nvSpPr>
        <p:spPr>
          <a:xfrm>
            <a:off x="2675696" y="1800992"/>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diagram of a course&#10;&#10;Description automatically generated with low confidence" id="9431" name="Google Shape;9431;p18"/>
          <p:cNvPicPr preferRelativeResize="0"/>
          <p:nvPr/>
        </p:nvPicPr>
        <p:blipFill rotWithShape="1">
          <a:blip r:embed="rId3">
            <a:alphaModFix/>
          </a:blip>
          <a:srcRect b="0" l="0" r="0" t="0"/>
          <a:stretch/>
        </p:blipFill>
        <p:spPr>
          <a:xfrm>
            <a:off x="3020862" y="1131968"/>
            <a:ext cx="3049664" cy="2521718"/>
          </a:xfrm>
          <a:prstGeom prst="rect">
            <a:avLst/>
          </a:prstGeom>
          <a:noFill/>
          <a:ln>
            <a:noFill/>
          </a:ln>
        </p:spPr>
      </p:pic>
      <p:pic>
        <p:nvPicPr>
          <p:cNvPr descr="A picture containing text, bird, screenshot&#10;&#10;Description automatically generated" id="9432" name="Google Shape;9432;p18"/>
          <p:cNvPicPr preferRelativeResize="0"/>
          <p:nvPr/>
        </p:nvPicPr>
        <p:blipFill rotWithShape="1">
          <a:blip r:embed="rId4">
            <a:alphaModFix/>
          </a:blip>
          <a:srcRect b="0" l="0" r="0" t="0"/>
          <a:stretch/>
        </p:blipFill>
        <p:spPr>
          <a:xfrm>
            <a:off x="76032" y="1335281"/>
            <a:ext cx="2634630" cy="1314825"/>
          </a:xfrm>
          <a:prstGeom prst="rect">
            <a:avLst/>
          </a:prstGeom>
          <a:noFill/>
          <a:ln>
            <a:noFill/>
          </a:ln>
        </p:spPr>
      </p:pic>
      <p:sp>
        <p:nvSpPr>
          <p:cNvPr id="9433" name="Google Shape;9433;p18"/>
          <p:cNvSpPr/>
          <p:nvPr/>
        </p:nvSpPr>
        <p:spPr>
          <a:xfrm>
            <a:off x="6039681" y="1800992"/>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text, screenshot, cartoon&#10;&#10;Description automatically generated" id="9434" name="Google Shape;9434;p18"/>
          <p:cNvPicPr preferRelativeResize="0"/>
          <p:nvPr/>
        </p:nvPicPr>
        <p:blipFill rotWithShape="1">
          <a:blip r:embed="rId5">
            <a:alphaModFix/>
          </a:blip>
          <a:srcRect b="3462" l="2383" r="2000" t="5448"/>
          <a:stretch/>
        </p:blipFill>
        <p:spPr>
          <a:xfrm>
            <a:off x="6468306" y="1159706"/>
            <a:ext cx="2504101" cy="2049382"/>
          </a:xfrm>
          <a:prstGeom prst="rect">
            <a:avLst/>
          </a:prstGeom>
          <a:noFill/>
          <a:ln>
            <a:noFill/>
          </a:ln>
        </p:spPr>
      </p:pic>
      <p:sp>
        <p:nvSpPr>
          <p:cNvPr id="9435" name="Google Shape;9435;p18"/>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36" name="Google Shape;9436;p18"/>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07</a:t>
            </a:r>
            <a:endParaRPr b="1" i="0" sz="1800" u="none" cap="none" strike="noStrike">
              <a:solidFill>
                <a:srgbClr val="002060"/>
              </a:solidFill>
              <a:latin typeface="Quicksand"/>
              <a:ea typeface="Quicksand"/>
              <a:cs typeface="Quicksand"/>
              <a:sym typeface="Quicksand"/>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0" name="Shape 9440"/>
        <p:cNvGrpSpPr/>
        <p:nvPr/>
      </p:nvGrpSpPr>
      <p:grpSpPr>
        <a:xfrm>
          <a:off x="0" y="0"/>
          <a:ext cx="0" cy="0"/>
          <a:chOff x="0" y="0"/>
          <a:chExt cx="0" cy="0"/>
        </a:xfrm>
      </p:grpSpPr>
      <p:sp>
        <p:nvSpPr>
          <p:cNvPr id="9441" name="Google Shape;9441;p19"/>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42" name="Google Shape;9442;p19"/>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Approach</a:t>
            </a:r>
            <a:endParaRPr>
              <a:solidFill>
                <a:schemeClr val="dk1"/>
              </a:solidFill>
            </a:endParaRPr>
          </a:p>
        </p:txBody>
      </p:sp>
      <p:sp>
        <p:nvSpPr>
          <p:cNvPr id="9443" name="Google Shape;9443;p19"/>
          <p:cNvSpPr/>
          <p:nvPr/>
        </p:nvSpPr>
        <p:spPr>
          <a:xfrm>
            <a:off x="2675696" y="1800992"/>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 picture containing text, screenshot, font, electric blue&#10;&#10;Description automatically generated" id="9444" name="Google Shape;9444;p19"/>
          <p:cNvPicPr preferRelativeResize="0"/>
          <p:nvPr/>
        </p:nvPicPr>
        <p:blipFill rotWithShape="1">
          <a:blip r:embed="rId3">
            <a:alphaModFix/>
          </a:blip>
          <a:srcRect b="6699" l="3171" r="2743" t="5268"/>
          <a:stretch/>
        </p:blipFill>
        <p:spPr>
          <a:xfrm>
            <a:off x="6622303" y="1384301"/>
            <a:ext cx="2260600" cy="1422400"/>
          </a:xfrm>
          <a:prstGeom prst="rect">
            <a:avLst/>
          </a:prstGeom>
          <a:noFill/>
          <a:ln>
            <a:noFill/>
          </a:ln>
        </p:spPr>
      </p:pic>
      <p:pic>
        <p:nvPicPr>
          <p:cNvPr descr="A picture containing text, screenshot&#10;&#10;Description automatically generated" id="9445" name="Google Shape;9445;p19"/>
          <p:cNvPicPr preferRelativeResize="0"/>
          <p:nvPr/>
        </p:nvPicPr>
        <p:blipFill rotWithShape="1">
          <a:blip r:embed="rId4">
            <a:alphaModFix/>
          </a:blip>
          <a:srcRect b="5988" l="2960" r="3024" t="5633"/>
          <a:stretch/>
        </p:blipFill>
        <p:spPr>
          <a:xfrm>
            <a:off x="3141246" y="1384301"/>
            <a:ext cx="2861506" cy="1324958"/>
          </a:xfrm>
          <a:prstGeom prst="rect">
            <a:avLst/>
          </a:prstGeom>
          <a:noFill/>
          <a:ln>
            <a:noFill/>
          </a:ln>
        </p:spPr>
      </p:pic>
      <p:sp>
        <p:nvSpPr>
          <p:cNvPr id="9446" name="Google Shape;9446;p19"/>
          <p:cNvSpPr/>
          <p:nvPr/>
        </p:nvSpPr>
        <p:spPr>
          <a:xfrm>
            <a:off x="6039681" y="1800992"/>
            <a:ext cx="428625" cy="383405"/>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447" name="Google Shape;9447;p19"/>
          <p:cNvPicPr preferRelativeResize="0"/>
          <p:nvPr/>
        </p:nvPicPr>
        <p:blipFill rotWithShape="1">
          <a:blip r:embed="rId5">
            <a:alphaModFix/>
          </a:blip>
          <a:srcRect b="0" l="0" r="0" t="0"/>
          <a:stretch/>
        </p:blipFill>
        <p:spPr>
          <a:xfrm>
            <a:off x="603250" y="2959104"/>
            <a:ext cx="7505700" cy="705589"/>
          </a:xfrm>
          <a:prstGeom prst="rect">
            <a:avLst/>
          </a:prstGeom>
          <a:noFill/>
          <a:ln>
            <a:noFill/>
          </a:ln>
        </p:spPr>
      </p:pic>
      <p:pic>
        <p:nvPicPr>
          <p:cNvPr id="9448" name="Google Shape;9448;p19"/>
          <p:cNvPicPr preferRelativeResize="0"/>
          <p:nvPr/>
        </p:nvPicPr>
        <p:blipFill rotWithShape="1">
          <a:blip r:embed="rId6">
            <a:alphaModFix/>
          </a:blip>
          <a:srcRect b="0" l="0" r="0" t="0"/>
          <a:stretch/>
        </p:blipFill>
        <p:spPr>
          <a:xfrm>
            <a:off x="2846277" y="2794329"/>
            <a:ext cx="3451444" cy="1740728"/>
          </a:xfrm>
          <a:prstGeom prst="rect">
            <a:avLst/>
          </a:prstGeom>
          <a:noFill/>
          <a:ln cap="flat" cmpd="sng" w="9525">
            <a:solidFill>
              <a:schemeClr val="dk1"/>
            </a:solidFill>
            <a:prstDash val="solid"/>
            <a:round/>
            <a:headEnd len="sm" w="sm" type="none"/>
            <a:tailEnd len="sm" w="sm" type="none"/>
          </a:ln>
        </p:spPr>
      </p:pic>
      <p:pic>
        <p:nvPicPr>
          <p:cNvPr descr="A picture containing text, human face, cartoon, screenshot&#10;&#10;Description automatically generated" id="9449" name="Google Shape;9449;p19"/>
          <p:cNvPicPr preferRelativeResize="0"/>
          <p:nvPr/>
        </p:nvPicPr>
        <p:blipFill rotWithShape="1">
          <a:blip r:embed="rId7">
            <a:alphaModFix/>
          </a:blip>
          <a:srcRect b="7899" l="4696" r="4755" t="6374"/>
          <a:stretch/>
        </p:blipFill>
        <p:spPr>
          <a:xfrm>
            <a:off x="415163" y="1384301"/>
            <a:ext cx="2106532" cy="1360061"/>
          </a:xfrm>
          <a:prstGeom prst="rect">
            <a:avLst/>
          </a:prstGeom>
          <a:noFill/>
          <a:ln>
            <a:noFill/>
          </a:ln>
        </p:spPr>
      </p:pic>
      <p:pic>
        <p:nvPicPr>
          <p:cNvPr id="9450" name="Google Shape;9450;p19"/>
          <p:cNvPicPr preferRelativeResize="0"/>
          <p:nvPr/>
        </p:nvPicPr>
        <p:blipFill rotWithShape="1">
          <a:blip r:embed="rId8">
            <a:alphaModFix/>
          </a:blip>
          <a:srcRect b="0" l="0" r="0" t="0"/>
          <a:stretch/>
        </p:blipFill>
        <p:spPr>
          <a:xfrm>
            <a:off x="1448632" y="2959104"/>
            <a:ext cx="5638800" cy="1143697"/>
          </a:xfrm>
          <a:prstGeom prst="rect">
            <a:avLst/>
          </a:prstGeom>
          <a:noFill/>
          <a:ln>
            <a:noFill/>
          </a:ln>
        </p:spPr>
      </p:pic>
      <p:sp>
        <p:nvSpPr>
          <p:cNvPr id="9451" name="Google Shape;9451;p19"/>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52" name="Google Shape;9452;p19"/>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08</a:t>
            </a:r>
            <a:endParaRPr b="1" i="0" sz="1800" u="none" cap="none" strike="noStrike">
              <a:solidFill>
                <a:srgbClr val="002060"/>
              </a:solidFill>
              <a:latin typeface="Quicksand"/>
              <a:ea typeface="Quicksand"/>
              <a:cs typeface="Quicksand"/>
              <a:sym typeface="Quicksan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7"/>
                                        </p:tgtEl>
                                        <p:attrNameLst>
                                          <p:attrName>style.visibility</p:attrName>
                                        </p:attrNameLst>
                                      </p:cBhvr>
                                      <p:to>
                                        <p:strVal val="visible"/>
                                      </p:to>
                                    </p:set>
                                    <p:animEffect filter="fade" transition="in">
                                      <p:cBhvr>
                                        <p:cTn dur="200"/>
                                        <p:tgtEl>
                                          <p:spTgt spid="9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447"/>
                                        </p:tgtEl>
                                      </p:cBhvr>
                                    </p:animEffect>
                                    <p:set>
                                      <p:cBhvr>
                                        <p:cTn dur="1" fill="hold">
                                          <p:stCondLst>
                                            <p:cond delay="200"/>
                                          </p:stCondLst>
                                        </p:cTn>
                                        <p:tgtEl>
                                          <p:spTgt spid="94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48"/>
                                        </p:tgtEl>
                                        <p:attrNameLst>
                                          <p:attrName>style.visibility</p:attrName>
                                        </p:attrNameLst>
                                      </p:cBhvr>
                                      <p:to>
                                        <p:strVal val="visible"/>
                                      </p:to>
                                    </p:set>
                                    <p:anim calcmode="lin" valueType="num">
                                      <p:cBhvr additive="base">
                                        <p:cTn dur="200"/>
                                        <p:tgtEl>
                                          <p:spTgt spid="94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448"/>
                                        </p:tgtEl>
                                      </p:cBhvr>
                                    </p:animEffect>
                                    <p:set>
                                      <p:cBhvr>
                                        <p:cTn dur="1" fill="hold">
                                          <p:stCondLst>
                                            <p:cond delay="200"/>
                                          </p:stCondLst>
                                        </p:cTn>
                                        <p:tgtEl>
                                          <p:spTgt spid="94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50"/>
                                        </p:tgtEl>
                                        <p:attrNameLst>
                                          <p:attrName>style.visibility</p:attrName>
                                        </p:attrNameLst>
                                      </p:cBhvr>
                                      <p:to>
                                        <p:strVal val="visible"/>
                                      </p:to>
                                    </p:set>
                                    <p:anim calcmode="lin" valueType="num">
                                      <p:cBhvr additive="base">
                                        <p:cTn dur="200"/>
                                        <p:tgtEl>
                                          <p:spTgt spid="94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6" name="Shape 9456"/>
        <p:cNvGrpSpPr/>
        <p:nvPr/>
      </p:nvGrpSpPr>
      <p:grpSpPr>
        <a:xfrm>
          <a:off x="0" y="0"/>
          <a:ext cx="0" cy="0"/>
          <a:chOff x="0" y="0"/>
          <a:chExt cx="0" cy="0"/>
        </a:xfrm>
      </p:grpSpPr>
      <p:sp>
        <p:nvSpPr>
          <p:cNvPr id="9457" name="Google Shape;9457;p20"/>
          <p:cNvSpPr txBox="1"/>
          <p:nvPr>
            <p:ph idx="1" type="body"/>
          </p:nvPr>
        </p:nvSpPr>
        <p:spPr>
          <a:xfrm>
            <a:off x="4417914" y="4158047"/>
            <a:ext cx="4352877" cy="220599"/>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1" lang="en-US" sz="1400">
                <a:solidFill>
                  <a:schemeClr val="dk1"/>
                </a:solidFill>
                <a:latin typeface="Arial"/>
                <a:ea typeface="Arial"/>
                <a:cs typeface="Arial"/>
                <a:sym typeface="Arial"/>
              </a:rPr>
              <a:t>Fig: </a:t>
            </a:r>
            <a:r>
              <a:rPr lang="en-US" sz="1400">
                <a:solidFill>
                  <a:srgbClr val="000000"/>
                </a:solidFill>
                <a:latin typeface="Arial"/>
                <a:ea typeface="Arial"/>
                <a:cs typeface="Arial"/>
                <a:sym typeface="Arial"/>
              </a:rPr>
              <a:t>Distribution of the time spent by participants</a:t>
            </a:r>
            <a:endParaRPr/>
          </a:p>
          <a:p>
            <a:pPr indent="0" lvl="0" marL="152400" rtl="0" algn="l">
              <a:lnSpc>
                <a:spcPct val="100000"/>
              </a:lnSpc>
              <a:spcBef>
                <a:spcPts val="0"/>
              </a:spcBef>
              <a:spcAft>
                <a:spcPts val="0"/>
              </a:spcAft>
              <a:buSzPts val="1200"/>
              <a:buNone/>
            </a:pPr>
            <a:r>
              <a:rPr lang="en-US" sz="1400">
                <a:solidFill>
                  <a:srgbClr val="000000"/>
                </a:solidFill>
                <a:latin typeface="Arial"/>
                <a:ea typeface="Arial"/>
                <a:cs typeface="Arial"/>
                <a:sym typeface="Arial"/>
              </a:rPr>
              <a:t>to detect and debug each test suite.</a:t>
            </a:r>
            <a:endParaRPr/>
          </a:p>
        </p:txBody>
      </p:sp>
      <p:sp>
        <p:nvSpPr>
          <p:cNvPr id="9458" name="Google Shape;9458;p20"/>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59" name="Google Shape;9459;p20"/>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Results</a:t>
            </a:r>
            <a:endParaRPr>
              <a:solidFill>
                <a:schemeClr val="dk1"/>
              </a:solidFill>
            </a:endParaRPr>
          </a:p>
        </p:txBody>
      </p:sp>
      <p:pic>
        <p:nvPicPr>
          <p:cNvPr id="9460" name="Google Shape;9460;p20"/>
          <p:cNvPicPr preferRelativeResize="0"/>
          <p:nvPr/>
        </p:nvPicPr>
        <p:blipFill rotWithShape="1">
          <a:blip r:embed="rId3">
            <a:alphaModFix/>
          </a:blip>
          <a:srcRect b="0" l="0" r="0" t="0"/>
          <a:stretch/>
        </p:blipFill>
        <p:spPr>
          <a:xfrm>
            <a:off x="4680000" y="886169"/>
            <a:ext cx="3832333" cy="3371162"/>
          </a:xfrm>
          <a:prstGeom prst="rect">
            <a:avLst/>
          </a:prstGeom>
          <a:noFill/>
          <a:ln cap="flat" cmpd="sng" w="9525">
            <a:solidFill>
              <a:srgbClr val="0C0C0C"/>
            </a:solidFill>
            <a:prstDash val="solid"/>
            <a:round/>
            <a:headEnd len="sm" w="sm" type="none"/>
            <a:tailEnd len="sm" w="sm" type="none"/>
          </a:ln>
        </p:spPr>
      </p:pic>
      <p:sp>
        <p:nvSpPr>
          <p:cNvPr id="9461" name="Google Shape;9461;p20"/>
          <p:cNvSpPr txBox="1"/>
          <p:nvPr/>
        </p:nvSpPr>
        <p:spPr>
          <a:xfrm>
            <a:off x="1096772" y="886169"/>
            <a:ext cx="236235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dk1"/>
                </a:solidFill>
                <a:latin typeface="Black Han Sans"/>
                <a:ea typeface="Black Han Sans"/>
                <a:cs typeface="Black Han Sans"/>
                <a:sym typeface="Black Han Sans"/>
              </a:rPr>
              <a:t>Experiment Results</a:t>
            </a:r>
            <a:endParaRPr/>
          </a:p>
        </p:txBody>
      </p:sp>
      <p:sp>
        <p:nvSpPr>
          <p:cNvPr id="9462" name="Google Shape;9462;p20"/>
          <p:cNvSpPr/>
          <p:nvPr/>
        </p:nvSpPr>
        <p:spPr>
          <a:xfrm flipH="1" rot="-10505077">
            <a:off x="414082" y="803548"/>
            <a:ext cx="657513" cy="61586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F68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3" name="Google Shape;9463;p20"/>
          <p:cNvSpPr txBox="1"/>
          <p:nvPr/>
        </p:nvSpPr>
        <p:spPr>
          <a:xfrm>
            <a:off x="190388" y="789578"/>
            <a:ext cx="11049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72753"/>
              </a:buClr>
              <a:buSzPts val="3000"/>
              <a:buFont typeface="Black Han Sans"/>
              <a:buNone/>
            </a:pPr>
            <a:r>
              <a:rPr b="0" i="0" lang="en-US" sz="2800" u="none" cap="none" strike="noStrike">
                <a:solidFill>
                  <a:srgbClr val="1D1848"/>
                </a:solidFill>
                <a:latin typeface="Black Han Sans"/>
                <a:ea typeface="Black Han Sans"/>
                <a:cs typeface="Black Han Sans"/>
                <a:sym typeface="Black Han Sans"/>
              </a:rPr>
              <a:t>01</a:t>
            </a:r>
            <a:endParaRPr b="0" i="0" sz="3400" u="none" cap="none" strike="noStrike">
              <a:solidFill>
                <a:srgbClr val="1D1848"/>
              </a:solidFill>
              <a:latin typeface="Black Han Sans"/>
              <a:ea typeface="Black Han Sans"/>
              <a:cs typeface="Black Han Sans"/>
              <a:sym typeface="Black Han Sans"/>
            </a:endParaRPr>
          </a:p>
        </p:txBody>
      </p:sp>
      <p:sp>
        <p:nvSpPr>
          <p:cNvPr id="9464" name="Google Shape;9464;p20"/>
          <p:cNvSpPr txBox="1"/>
          <p:nvPr/>
        </p:nvSpPr>
        <p:spPr>
          <a:xfrm>
            <a:off x="91816" y="1577166"/>
            <a:ext cx="4588184" cy="1191949"/>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Group (A) values are significantly higher than the values of group N (i.e., p&lt; 0.05). Similarly, group (E) values are significantly higher than the values of group (N) (i.e., p&lt; 0.05).</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p:txBody>
      </p:sp>
      <p:sp>
        <p:nvSpPr>
          <p:cNvPr id="9465" name="Google Shape;9465;p20"/>
          <p:cNvSpPr txBox="1"/>
          <p:nvPr/>
        </p:nvSpPr>
        <p:spPr>
          <a:xfrm>
            <a:off x="119524" y="2665985"/>
            <a:ext cx="4510076" cy="1191949"/>
          </a:xfrm>
          <a:prstGeom prst="rect">
            <a:avLst/>
          </a:prstGeom>
          <a:noFill/>
          <a:ln>
            <a:noFill/>
          </a:ln>
        </p:spPr>
        <p:txBody>
          <a:bodyPr anchorCtr="0" anchor="ctr"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p:txBody>
      </p:sp>
      <p:sp>
        <p:nvSpPr>
          <p:cNvPr id="9466" name="Google Shape;9466;p20"/>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67" name="Google Shape;9467;p20"/>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09</a:t>
            </a:r>
            <a:endParaRPr b="1" i="0" sz="1800" u="none" cap="none" strike="noStrike">
              <a:solidFill>
                <a:srgbClr val="002060"/>
              </a:solidFill>
              <a:latin typeface="Quicksand"/>
              <a:ea typeface="Quicksand"/>
              <a:cs typeface="Quicksand"/>
              <a:sym typeface="Quicksand"/>
            </a:endParaRPr>
          </a:p>
        </p:txBody>
      </p:sp>
      <p:sp>
        <p:nvSpPr>
          <p:cNvPr id="9468" name="Google Shape;9468;p20"/>
          <p:cNvSpPr/>
          <p:nvPr/>
        </p:nvSpPr>
        <p:spPr>
          <a:xfrm>
            <a:off x="261923" y="2603938"/>
            <a:ext cx="8735354" cy="1525780"/>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13970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Smelly Tests are </a:t>
            </a:r>
            <a:r>
              <a:rPr b="1" i="0" lang="en-US" sz="2800" u="sng" cap="none" strike="noStrike">
                <a:solidFill>
                  <a:schemeClr val="dk1"/>
                </a:solidFill>
                <a:latin typeface="Arial"/>
                <a:ea typeface="Arial"/>
                <a:cs typeface="Arial"/>
                <a:sym typeface="Arial"/>
              </a:rPr>
              <a:t>negatively impacting </a:t>
            </a:r>
            <a:r>
              <a:rPr b="1" i="0" lang="en-US" sz="2800" u="none" cap="none" strike="noStrike">
                <a:solidFill>
                  <a:schemeClr val="dk1"/>
                </a:solidFill>
                <a:latin typeface="Arial"/>
                <a:ea typeface="Arial"/>
                <a:cs typeface="Arial"/>
                <a:sym typeface="Arial"/>
              </a:rPr>
              <a:t>the students’ debugging process.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8"/>
                                        </p:tgtEl>
                                        <p:attrNameLst>
                                          <p:attrName>style.visibility</p:attrName>
                                        </p:attrNameLst>
                                      </p:cBhvr>
                                      <p:to>
                                        <p:strVal val="visible"/>
                                      </p:to>
                                    </p:set>
                                    <p:animEffect filter="fade" transition="in">
                                      <p:cBhvr>
                                        <p:cTn dur="150"/>
                                        <p:tgtEl>
                                          <p:spTgt spid="9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2" name="Shape 9472"/>
        <p:cNvGrpSpPr/>
        <p:nvPr/>
      </p:nvGrpSpPr>
      <p:grpSpPr>
        <a:xfrm>
          <a:off x="0" y="0"/>
          <a:ext cx="0" cy="0"/>
          <a:chOff x="0" y="0"/>
          <a:chExt cx="0" cy="0"/>
        </a:xfrm>
      </p:grpSpPr>
      <p:sp>
        <p:nvSpPr>
          <p:cNvPr id="9473" name="Google Shape;9473;p21"/>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74" name="Google Shape;9474;p21"/>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Results</a:t>
            </a:r>
            <a:endParaRPr>
              <a:solidFill>
                <a:schemeClr val="dk1"/>
              </a:solidFill>
            </a:endParaRPr>
          </a:p>
        </p:txBody>
      </p:sp>
      <p:sp>
        <p:nvSpPr>
          <p:cNvPr id="9475" name="Google Shape;9475;p21"/>
          <p:cNvSpPr txBox="1"/>
          <p:nvPr/>
        </p:nvSpPr>
        <p:spPr>
          <a:xfrm>
            <a:off x="1096772" y="886169"/>
            <a:ext cx="236235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dk1"/>
                </a:solidFill>
                <a:latin typeface="Black Han Sans"/>
                <a:ea typeface="Black Han Sans"/>
                <a:cs typeface="Black Han Sans"/>
                <a:sym typeface="Black Han Sans"/>
              </a:rPr>
              <a:t>Experiment Results</a:t>
            </a:r>
            <a:endParaRPr/>
          </a:p>
        </p:txBody>
      </p:sp>
      <p:sp>
        <p:nvSpPr>
          <p:cNvPr id="9476" name="Google Shape;9476;p21"/>
          <p:cNvSpPr/>
          <p:nvPr/>
        </p:nvSpPr>
        <p:spPr>
          <a:xfrm flipH="1" rot="-10505077">
            <a:off x="414082" y="803548"/>
            <a:ext cx="657513" cy="61586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F68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7" name="Google Shape;9477;p21"/>
          <p:cNvSpPr txBox="1"/>
          <p:nvPr/>
        </p:nvSpPr>
        <p:spPr>
          <a:xfrm>
            <a:off x="190388" y="789578"/>
            <a:ext cx="11049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72753"/>
              </a:buClr>
              <a:buSzPts val="3000"/>
              <a:buFont typeface="Black Han Sans"/>
              <a:buNone/>
            </a:pPr>
            <a:r>
              <a:rPr b="0" i="0" lang="en-US" sz="2800" u="none" cap="none" strike="noStrike">
                <a:solidFill>
                  <a:srgbClr val="1D1848"/>
                </a:solidFill>
                <a:latin typeface="Black Han Sans"/>
                <a:ea typeface="Black Han Sans"/>
                <a:cs typeface="Black Han Sans"/>
                <a:sym typeface="Black Han Sans"/>
              </a:rPr>
              <a:t>01</a:t>
            </a:r>
            <a:endParaRPr b="0" i="0" sz="3400" u="none" cap="none" strike="noStrike">
              <a:solidFill>
                <a:srgbClr val="1D1848"/>
              </a:solidFill>
              <a:latin typeface="Black Han Sans"/>
              <a:ea typeface="Black Han Sans"/>
              <a:cs typeface="Black Han Sans"/>
              <a:sym typeface="Black Han Sans"/>
            </a:endParaRPr>
          </a:p>
        </p:txBody>
      </p:sp>
      <p:sp>
        <p:nvSpPr>
          <p:cNvPr id="9478" name="Google Shape;9478;p21"/>
          <p:cNvSpPr txBox="1"/>
          <p:nvPr/>
        </p:nvSpPr>
        <p:spPr>
          <a:xfrm>
            <a:off x="388905" y="1483896"/>
            <a:ext cx="5471895" cy="738664"/>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Bai et al. [2] demonstrated, through a controlled classroom experiment, that Assertion Roulette </a:t>
            </a:r>
            <a:r>
              <a:rPr b="1" i="0" lang="en-US" sz="1400" u="none" cap="none" strike="noStrike">
                <a:solidFill>
                  <a:srgbClr val="000000"/>
                </a:solidFill>
                <a:latin typeface="Arial"/>
                <a:ea typeface="Arial"/>
                <a:cs typeface="Arial"/>
                <a:sym typeface="Arial"/>
              </a:rPr>
              <a:t>does not impact </a:t>
            </a:r>
            <a:r>
              <a:rPr b="0" i="0" lang="en-US" sz="1400" u="none" cap="none" strike="noStrike">
                <a:solidFill>
                  <a:srgbClr val="000000"/>
                </a:solidFill>
                <a:latin typeface="Arial"/>
                <a:ea typeface="Arial"/>
                <a:cs typeface="Arial"/>
                <a:sym typeface="Arial"/>
              </a:rPr>
              <a:t>neither the frequency of testing nor the accuracy of the test cases.</a:t>
            </a:r>
            <a:endParaRPr/>
          </a:p>
        </p:txBody>
      </p:sp>
      <p:sp>
        <p:nvSpPr>
          <p:cNvPr id="9479" name="Google Shape;9479;p21"/>
          <p:cNvSpPr txBox="1"/>
          <p:nvPr/>
        </p:nvSpPr>
        <p:spPr>
          <a:xfrm>
            <a:off x="279096" y="3784468"/>
            <a:ext cx="5639305" cy="954107"/>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Such situations result in participants reviewing multiple production methods and continually switching between multiple code files as part of their troubleshooting task, which potentially </a:t>
            </a:r>
            <a:r>
              <a:rPr b="1" i="0" lang="en-US" sz="1400" u="none" cap="none" strike="noStrike">
                <a:solidFill>
                  <a:srgbClr val="000000"/>
                </a:solidFill>
                <a:latin typeface="Arial"/>
                <a:ea typeface="Arial"/>
                <a:cs typeface="Arial"/>
                <a:sym typeface="Arial"/>
              </a:rPr>
              <a:t>increases their cognitive load and debugging time</a:t>
            </a:r>
            <a:r>
              <a:rPr b="0" i="0" lang="en-US" sz="1400" u="none" cap="none" strike="noStrike">
                <a:solidFill>
                  <a:srgbClr val="000000"/>
                </a:solidFill>
                <a:latin typeface="Arial"/>
                <a:ea typeface="Arial"/>
                <a:cs typeface="Arial"/>
                <a:sym typeface="Arial"/>
              </a:rPr>
              <a:t>.</a:t>
            </a:r>
            <a:endParaRPr/>
          </a:p>
        </p:txBody>
      </p:sp>
      <p:pic>
        <p:nvPicPr>
          <p:cNvPr descr="Text&#10;&#10;Description automatically generated" id="9480" name="Google Shape;9480;p21"/>
          <p:cNvPicPr preferRelativeResize="0"/>
          <p:nvPr/>
        </p:nvPicPr>
        <p:blipFill rotWithShape="1">
          <a:blip r:embed="rId3">
            <a:alphaModFix/>
          </a:blip>
          <a:srcRect b="9153" l="5929" r="5403" t="6139"/>
          <a:stretch/>
        </p:blipFill>
        <p:spPr>
          <a:xfrm>
            <a:off x="5918401" y="886169"/>
            <a:ext cx="2723932" cy="3744846"/>
          </a:xfrm>
          <a:prstGeom prst="rect">
            <a:avLst/>
          </a:prstGeom>
          <a:noFill/>
          <a:ln cap="flat" cmpd="sng" w="9525">
            <a:solidFill>
              <a:schemeClr val="accent1"/>
            </a:solidFill>
            <a:prstDash val="solid"/>
            <a:round/>
            <a:headEnd len="sm" w="sm" type="none"/>
            <a:tailEnd len="sm" w="sm" type="none"/>
          </a:ln>
        </p:spPr>
      </p:pic>
      <p:sp>
        <p:nvSpPr>
          <p:cNvPr id="9481" name="Google Shape;9481;p21"/>
          <p:cNvSpPr txBox="1"/>
          <p:nvPr/>
        </p:nvSpPr>
        <p:spPr>
          <a:xfrm>
            <a:off x="388905" y="4802301"/>
            <a:ext cx="79509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000000"/>
                </a:solidFill>
                <a:latin typeface="Arial"/>
                <a:ea typeface="Arial"/>
                <a:cs typeface="Arial"/>
                <a:sym typeface="Arial"/>
              </a:rPr>
              <a:t>[2] </a:t>
            </a:r>
            <a:r>
              <a:rPr b="0" i="0" lang="en-US" sz="900" u="none" cap="none" strike="noStrike">
                <a:solidFill>
                  <a:srgbClr val="000000"/>
                </a:solidFill>
                <a:latin typeface="Arial"/>
                <a:ea typeface="Arial"/>
                <a:cs typeface="Arial"/>
                <a:sym typeface="Arial"/>
              </a:rPr>
              <a:t>G. R. Bai, K. Presler-Marshall, S. R. Fisk, and K. T. Stolee. Is assertion roulette still a test smell? an experiment from the perspective of testing education. In 2022 IEEE Symposium on Visual Languages and HumanCentric Computing (VL/HCC), pages 1–7. IEEE, 2022.</a:t>
            </a:r>
            <a:endParaRPr/>
          </a:p>
        </p:txBody>
      </p:sp>
      <p:sp>
        <p:nvSpPr>
          <p:cNvPr id="9482" name="Google Shape;9482;p21"/>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83" name="Google Shape;9483;p21"/>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10</a:t>
            </a:r>
            <a:endParaRPr b="1" i="0" sz="1800" u="none" cap="none" strike="noStrike">
              <a:solidFill>
                <a:srgbClr val="002060"/>
              </a:solidFill>
              <a:latin typeface="Quicksand"/>
              <a:ea typeface="Quicksand"/>
              <a:cs typeface="Quicksand"/>
              <a:sym typeface="Quicksand"/>
            </a:endParaRPr>
          </a:p>
        </p:txBody>
      </p:sp>
      <p:sp>
        <p:nvSpPr>
          <p:cNvPr id="9484" name="Google Shape;9484;p21"/>
          <p:cNvSpPr/>
          <p:nvPr/>
        </p:nvSpPr>
        <p:spPr>
          <a:xfrm>
            <a:off x="222347" y="2311667"/>
            <a:ext cx="8735354" cy="1385381"/>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13970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Our observation contradicts the findings of Bai et al. [2], who conjecture that Assertion Roulette may no longer be considered a code smell.</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4"/>
                                        </p:tgtEl>
                                        <p:attrNameLst>
                                          <p:attrName>style.visibility</p:attrName>
                                        </p:attrNameLst>
                                      </p:cBhvr>
                                      <p:to>
                                        <p:strVal val="visible"/>
                                      </p:to>
                                    </p:set>
                                    <p:animEffect filter="fade" transition="in">
                                      <p:cBhvr>
                                        <p:cTn dur="200"/>
                                        <p:tgtEl>
                                          <p:spTgt spid="9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9"/>
                                        </p:tgtEl>
                                        <p:attrNameLst>
                                          <p:attrName>style.visibility</p:attrName>
                                        </p:attrNameLst>
                                      </p:cBhvr>
                                      <p:to>
                                        <p:strVal val="visible"/>
                                      </p:to>
                                    </p:set>
                                    <p:animEffect filter="fade" transition="in">
                                      <p:cBhvr>
                                        <p:cTn dur="200"/>
                                        <p:tgtEl>
                                          <p:spTgt spid="9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8" name="Shape 9488"/>
        <p:cNvGrpSpPr/>
        <p:nvPr/>
      </p:nvGrpSpPr>
      <p:grpSpPr>
        <a:xfrm>
          <a:off x="0" y="0"/>
          <a:ext cx="0" cy="0"/>
          <a:chOff x="0" y="0"/>
          <a:chExt cx="0" cy="0"/>
        </a:xfrm>
      </p:grpSpPr>
      <p:sp>
        <p:nvSpPr>
          <p:cNvPr id="9489" name="Google Shape;9489;p22"/>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90" name="Google Shape;9490;p22"/>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Results</a:t>
            </a:r>
            <a:endParaRPr>
              <a:solidFill>
                <a:schemeClr val="dk1"/>
              </a:solidFill>
            </a:endParaRPr>
          </a:p>
        </p:txBody>
      </p:sp>
      <p:sp>
        <p:nvSpPr>
          <p:cNvPr id="9491" name="Google Shape;9491;p22"/>
          <p:cNvSpPr txBox="1"/>
          <p:nvPr/>
        </p:nvSpPr>
        <p:spPr>
          <a:xfrm>
            <a:off x="1096772" y="886169"/>
            <a:ext cx="236235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dk1"/>
                </a:solidFill>
                <a:latin typeface="Black Han Sans"/>
                <a:ea typeface="Black Han Sans"/>
                <a:cs typeface="Black Han Sans"/>
                <a:sym typeface="Black Han Sans"/>
              </a:rPr>
              <a:t>Survey Results</a:t>
            </a:r>
            <a:endParaRPr/>
          </a:p>
        </p:txBody>
      </p:sp>
      <p:sp>
        <p:nvSpPr>
          <p:cNvPr id="9492" name="Google Shape;9492;p22"/>
          <p:cNvSpPr/>
          <p:nvPr/>
        </p:nvSpPr>
        <p:spPr>
          <a:xfrm flipH="1" rot="-10505077">
            <a:off x="414082" y="803548"/>
            <a:ext cx="657513" cy="61586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F68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3" name="Google Shape;9493;p22"/>
          <p:cNvSpPr txBox="1"/>
          <p:nvPr/>
        </p:nvSpPr>
        <p:spPr>
          <a:xfrm>
            <a:off x="190388" y="789578"/>
            <a:ext cx="11049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72753"/>
              </a:buClr>
              <a:buSzPts val="3000"/>
              <a:buFont typeface="Black Han Sans"/>
              <a:buNone/>
            </a:pPr>
            <a:r>
              <a:rPr b="0" i="0" lang="en-US" sz="2800" u="none" cap="none" strike="noStrike">
                <a:solidFill>
                  <a:srgbClr val="1D1848"/>
                </a:solidFill>
                <a:latin typeface="Black Han Sans"/>
                <a:ea typeface="Black Han Sans"/>
                <a:cs typeface="Black Han Sans"/>
                <a:sym typeface="Black Han Sans"/>
              </a:rPr>
              <a:t>02</a:t>
            </a:r>
            <a:endParaRPr b="0" i="0" sz="3400" u="none" cap="none" strike="noStrike">
              <a:solidFill>
                <a:srgbClr val="1D1848"/>
              </a:solidFill>
              <a:latin typeface="Black Han Sans"/>
              <a:ea typeface="Black Han Sans"/>
              <a:cs typeface="Black Han Sans"/>
              <a:sym typeface="Black Han Sans"/>
            </a:endParaRPr>
          </a:p>
        </p:txBody>
      </p:sp>
      <p:sp>
        <p:nvSpPr>
          <p:cNvPr id="9494" name="Google Shape;9494;p22"/>
          <p:cNvSpPr txBox="1"/>
          <p:nvPr>
            <p:ph idx="1" type="body"/>
          </p:nvPr>
        </p:nvSpPr>
        <p:spPr>
          <a:xfrm>
            <a:off x="1007872" y="1534485"/>
            <a:ext cx="7120128" cy="463671"/>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1" lang="en-US" sz="1600">
                <a:solidFill>
                  <a:srgbClr val="2A0000"/>
                </a:solidFill>
                <a:latin typeface="Montserrat"/>
                <a:ea typeface="Montserrat"/>
                <a:cs typeface="Montserrat"/>
                <a:sym typeface="Montserrat"/>
              </a:rPr>
              <a:t>Were you able to fix all the errors detected by the test cases?</a:t>
            </a:r>
            <a:endParaRPr/>
          </a:p>
          <a:p>
            <a:pPr indent="0" lvl="0" marL="152400" rtl="0" algn="l">
              <a:lnSpc>
                <a:spcPct val="100000"/>
              </a:lnSpc>
              <a:spcBef>
                <a:spcPts val="0"/>
              </a:spcBef>
              <a:spcAft>
                <a:spcPts val="0"/>
              </a:spcAft>
              <a:buSzPts val="1200"/>
              <a:buNone/>
            </a:pPr>
            <a:r>
              <a:t/>
            </a:r>
            <a:endParaRPr/>
          </a:p>
        </p:txBody>
      </p:sp>
      <p:sp>
        <p:nvSpPr>
          <p:cNvPr id="9495" name="Google Shape;9495;p22"/>
          <p:cNvSpPr/>
          <p:nvPr/>
        </p:nvSpPr>
        <p:spPr>
          <a:xfrm>
            <a:off x="4764287" y="2760325"/>
            <a:ext cx="4206122" cy="1113251"/>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Participants assigned with the Assertion Roulette test suite </a:t>
            </a:r>
            <a:r>
              <a:rPr b="1" i="0" lang="en-US" sz="1300" u="none" cap="none" strike="noStrike">
                <a:solidFill>
                  <a:srgbClr val="FF0000"/>
                </a:solidFill>
                <a:latin typeface="Arial"/>
                <a:ea typeface="Arial"/>
                <a:cs typeface="Arial"/>
                <a:sym typeface="Arial"/>
              </a:rPr>
              <a:t>had the highest percentage </a:t>
            </a:r>
            <a:r>
              <a:rPr b="0" i="0" lang="en-US" sz="1300" u="none" cap="none" strike="noStrike">
                <a:solidFill>
                  <a:schemeClr val="dk1"/>
                </a:solidFill>
                <a:latin typeface="Arial"/>
                <a:ea typeface="Arial"/>
                <a:cs typeface="Arial"/>
                <a:sym typeface="Arial"/>
              </a:rPr>
              <a:t>that was unable to complete the assignment within the given time frame revealing the negative impact of this particular smell.</a:t>
            </a:r>
            <a:endParaRPr/>
          </a:p>
        </p:txBody>
      </p:sp>
      <p:grpSp>
        <p:nvGrpSpPr>
          <p:cNvPr id="9496" name="Google Shape;9496;p22"/>
          <p:cNvGrpSpPr/>
          <p:nvPr/>
        </p:nvGrpSpPr>
        <p:grpSpPr>
          <a:xfrm>
            <a:off x="490818" y="1432050"/>
            <a:ext cx="704400" cy="689181"/>
            <a:chOff x="1708681" y="2480698"/>
            <a:chExt cx="809125" cy="809432"/>
          </a:xfrm>
        </p:grpSpPr>
        <p:sp>
          <p:nvSpPr>
            <p:cNvPr id="9497" name="Google Shape;9497;p22"/>
            <p:cNvSpPr/>
            <p:nvPr/>
          </p:nvSpPr>
          <p:spPr>
            <a:xfrm>
              <a:off x="1708681" y="2480698"/>
              <a:ext cx="809125" cy="809432"/>
            </a:xfrm>
            <a:prstGeom prst="ellipse">
              <a:avLst/>
            </a:prstGeom>
            <a:solidFill>
              <a:srgbClr val="00CAAD"/>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98" name="Google Shape;9498;p22"/>
            <p:cNvSpPr/>
            <p:nvPr/>
          </p:nvSpPr>
          <p:spPr>
            <a:xfrm>
              <a:off x="1812063" y="2584091"/>
              <a:ext cx="602631" cy="602631"/>
            </a:xfrm>
            <a:prstGeom prst="ellipse">
              <a:avLst/>
            </a:prstGeom>
            <a:solidFill>
              <a:srgbClr val="00CAAD"/>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499" name="Google Shape;9499;p22"/>
          <p:cNvSpPr txBox="1"/>
          <p:nvPr/>
        </p:nvSpPr>
        <p:spPr>
          <a:xfrm>
            <a:off x="490818" y="1676996"/>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1E1B1C"/>
                </a:solidFill>
                <a:latin typeface="Barlow Semi Condensed Medium"/>
                <a:ea typeface="Barlow Semi Condensed Medium"/>
                <a:cs typeface="Barlow Semi Condensed Medium"/>
                <a:sym typeface="Barlow Semi Condensed Medium"/>
              </a:rPr>
              <a:t>Survey Q1</a:t>
            </a:r>
            <a:endParaRPr/>
          </a:p>
        </p:txBody>
      </p:sp>
      <p:sp>
        <p:nvSpPr>
          <p:cNvPr id="9500" name="Google Shape;9500;p22"/>
          <p:cNvSpPr txBox="1"/>
          <p:nvPr/>
        </p:nvSpPr>
        <p:spPr>
          <a:xfrm>
            <a:off x="1096772" y="2113320"/>
            <a:ext cx="7717800" cy="39411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rgbClr val="434343"/>
              </a:buClr>
              <a:buSzPts val="1200"/>
              <a:buFont typeface="Livvic"/>
              <a:buNone/>
            </a:pPr>
            <a:r>
              <a:rPr b="0" i="0" lang="en-US" sz="1400" u="none" cap="none" strike="noStrike">
                <a:solidFill>
                  <a:srgbClr val="000000"/>
                </a:solidFill>
                <a:latin typeface="Arial"/>
                <a:ea typeface="Arial"/>
                <a:cs typeface="Arial"/>
                <a:sym typeface="Arial"/>
              </a:rPr>
              <a:t>We found that a total of </a:t>
            </a:r>
            <a:r>
              <a:rPr b="1" i="0" lang="en-US" sz="1400" u="none" cap="none" strike="noStrike">
                <a:solidFill>
                  <a:srgbClr val="000000"/>
                </a:solidFill>
                <a:latin typeface="Arial"/>
                <a:ea typeface="Arial"/>
                <a:cs typeface="Arial"/>
                <a:sym typeface="Arial"/>
              </a:rPr>
              <a:t>13 participants </a:t>
            </a:r>
            <a:r>
              <a:rPr b="0" i="0" lang="en-US" sz="1400" u="none" cap="none" strike="noStrike">
                <a:solidFill>
                  <a:srgbClr val="000000"/>
                </a:solidFill>
                <a:latin typeface="Arial"/>
                <a:ea typeface="Arial"/>
                <a:cs typeface="Arial"/>
                <a:sym typeface="Arial"/>
              </a:rPr>
              <a:t>were unable to locate and fix the source code.</a:t>
            </a:r>
            <a:endParaRPr/>
          </a:p>
        </p:txBody>
      </p:sp>
      <p:sp>
        <p:nvSpPr>
          <p:cNvPr id="9501" name="Google Shape;9501;p22"/>
          <p:cNvSpPr txBox="1"/>
          <p:nvPr/>
        </p:nvSpPr>
        <p:spPr>
          <a:xfrm>
            <a:off x="9151122" y="3069827"/>
            <a:ext cx="7717800" cy="3265622"/>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rgbClr val="434343"/>
              </a:buClr>
              <a:buSzPts val="1200"/>
              <a:buFont typeface="Livvic"/>
              <a:buNone/>
            </a:pPr>
            <a:r>
              <a:rPr b="0" i="0" lang="en-US" sz="1400" u="none" cap="none" strike="noStrike">
                <a:solidFill>
                  <a:srgbClr val="000000"/>
                </a:solidFill>
                <a:latin typeface="Arial"/>
                <a:ea typeface="Arial"/>
                <a:cs typeface="Arial"/>
                <a:sym typeface="Arial"/>
              </a:rPr>
              <a:t>We found that a total of 13 participants were unable to locate and fix the source code</a:t>
            </a:r>
            <a:endParaRPr/>
          </a:p>
          <a:p>
            <a:pPr indent="0" lvl="0" marL="152400" marR="0" rtl="0" algn="l">
              <a:lnSpc>
                <a:spcPct val="100000"/>
              </a:lnSpc>
              <a:spcBef>
                <a:spcPts val="0"/>
              </a:spcBef>
              <a:spcAft>
                <a:spcPts val="0"/>
              </a:spcAft>
              <a:buClr>
                <a:srgbClr val="434343"/>
              </a:buClr>
              <a:buSzPts val="1200"/>
              <a:buFont typeface="Livvic"/>
              <a:buNone/>
            </a:pPr>
            <a:r>
              <a:t/>
            </a:r>
            <a:endParaRPr b="0" i="0" sz="1200" u="none" cap="none" strike="noStrike">
              <a:solidFill>
                <a:schemeClr val="accent2"/>
              </a:solidFill>
              <a:latin typeface="Arial"/>
              <a:ea typeface="Arial"/>
              <a:cs typeface="Arial"/>
              <a:sym typeface="Arial"/>
            </a:endParaRPr>
          </a:p>
          <a:p>
            <a:pPr indent="0" lvl="0" marL="152400" marR="0" rtl="0" algn="l">
              <a:lnSpc>
                <a:spcPct val="100000"/>
              </a:lnSpc>
              <a:spcBef>
                <a:spcPts val="0"/>
              </a:spcBef>
              <a:spcAft>
                <a:spcPts val="0"/>
              </a:spcAft>
              <a:buClr>
                <a:srgbClr val="434343"/>
              </a:buClr>
              <a:buSzPts val="1200"/>
              <a:buFont typeface="Livvic"/>
              <a:buNone/>
            </a:pPr>
            <a:r>
              <a:rPr b="0" i="0" lang="en-US" sz="1200" u="none" cap="none" strike="noStrike">
                <a:solidFill>
                  <a:schemeClr val="accent2"/>
                </a:solidFill>
                <a:latin typeface="Arial"/>
                <a:ea typeface="Arial"/>
                <a:cs typeface="Arial"/>
                <a:sym typeface="Arial"/>
              </a:rPr>
              <a:t>3 Participants in Non-Smelly Test</a:t>
            </a:r>
            <a:endParaRPr/>
          </a:p>
          <a:p>
            <a:pPr indent="0" lvl="0" marL="152400" marR="0" rtl="0" algn="l">
              <a:lnSpc>
                <a:spcPct val="100000"/>
              </a:lnSpc>
              <a:spcBef>
                <a:spcPts val="0"/>
              </a:spcBef>
              <a:spcAft>
                <a:spcPts val="0"/>
              </a:spcAft>
              <a:buClr>
                <a:srgbClr val="434343"/>
              </a:buClr>
              <a:buSzPts val="1200"/>
              <a:buFont typeface="Livvic"/>
              <a:buNone/>
            </a:pPr>
            <a:r>
              <a:rPr b="0" i="0" lang="en-US" sz="1200" u="none" cap="none" strike="noStrike">
                <a:solidFill>
                  <a:schemeClr val="accent2"/>
                </a:solidFill>
                <a:latin typeface="Arial"/>
                <a:ea typeface="Arial"/>
                <a:cs typeface="Arial"/>
                <a:sym typeface="Arial"/>
              </a:rPr>
              <a:t>3 Participants in Eager Test</a:t>
            </a:r>
            <a:endParaRPr/>
          </a:p>
          <a:p>
            <a:pPr indent="0" lvl="0" marL="152400" marR="0" rtl="0" algn="l">
              <a:lnSpc>
                <a:spcPct val="100000"/>
              </a:lnSpc>
              <a:spcBef>
                <a:spcPts val="0"/>
              </a:spcBef>
              <a:spcAft>
                <a:spcPts val="0"/>
              </a:spcAft>
              <a:buClr>
                <a:srgbClr val="434343"/>
              </a:buClr>
              <a:buSzPts val="1200"/>
              <a:buFont typeface="Livvic"/>
              <a:buNone/>
            </a:pPr>
            <a:r>
              <a:rPr b="0" i="0" lang="en-US" sz="1200" u="none" cap="none" strike="noStrike">
                <a:solidFill>
                  <a:schemeClr val="accent2"/>
                </a:solidFill>
                <a:latin typeface="Arial"/>
                <a:ea typeface="Arial"/>
                <a:cs typeface="Arial"/>
                <a:sym typeface="Arial"/>
              </a:rPr>
              <a:t>7 Participants in Assertion Roulette test</a:t>
            </a:r>
            <a:endParaRPr/>
          </a:p>
          <a:p>
            <a:pPr indent="0" lvl="0" marL="152400" marR="0" rtl="0" algn="l">
              <a:lnSpc>
                <a:spcPct val="100000"/>
              </a:lnSpc>
              <a:spcBef>
                <a:spcPts val="0"/>
              </a:spcBef>
              <a:spcAft>
                <a:spcPts val="0"/>
              </a:spcAft>
              <a:buClr>
                <a:srgbClr val="434343"/>
              </a:buClr>
              <a:buSzPts val="1200"/>
              <a:buFont typeface="Livvic"/>
              <a:buNone/>
            </a:pPr>
            <a:r>
              <a:t/>
            </a:r>
            <a:endParaRPr b="0" i="0" sz="1200" u="none" cap="none" strike="noStrike">
              <a:solidFill>
                <a:schemeClr val="accent2"/>
              </a:solidFill>
              <a:latin typeface="Arial"/>
              <a:ea typeface="Arial"/>
              <a:cs typeface="Arial"/>
              <a:sym typeface="Arial"/>
            </a:endParaRPr>
          </a:p>
          <a:p>
            <a:pPr indent="0" lvl="0" marL="152400" marR="0" rtl="0" algn="l">
              <a:lnSpc>
                <a:spcPct val="100000"/>
              </a:lnSpc>
              <a:spcBef>
                <a:spcPts val="0"/>
              </a:spcBef>
              <a:spcAft>
                <a:spcPts val="0"/>
              </a:spcAft>
              <a:buClr>
                <a:srgbClr val="434343"/>
              </a:buClr>
              <a:buSzPts val="1200"/>
              <a:buFont typeface="Livvic"/>
              <a:buNone/>
            </a:pPr>
            <a:r>
              <a:t/>
            </a:r>
            <a:endParaRPr b="0" i="0" sz="1200" u="none" cap="none" strike="noStrike">
              <a:solidFill>
                <a:schemeClr val="accent2"/>
              </a:solidFill>
              <a:latin typeface="Arial"/>
              <a:ea typeface="Arial"/>
              <a:cs typeface="Arial"/>
              <a:sym typeface="Arial"/>
            </a:endParaRPr>
          </a:p>
        </p:txBody>
      </p:sp>
      <p:pic>
        <p:nvPicPr>
          <p:cNvPr descr="A yellow paper with black lines on a green circle&#10;&#10;Description automatically generated with low confidence" id="9502" name="Google Shape;9502;p22"/>
          <p:cNvPicPr preferRelativeResize="0"/>
          <p:nvPr/>
        </p:nvPicPr>
        <p:blipFill rotWithShape="1">
          <a:blip r:embed="rId3">
            <a:alphaModFix/>
          </a:blip>
          <a:srcRect b="0" l="0" r="0" t="0"/>
          <a:stretch/>
        </p:blipFill>
        <p:spPr>
          <a:xfrm>
            <a:off x="971190" y="2175915"/>
            <a:ext cx="289822" cy="289822"/>
          </a:xfrm>
          <a:prstGeom prst="rect">
            <a:avLst/>
          </a:prstGeom>
          <a:noFill/>
          <a:ln>
            <a:noFill/>
          </a:ln>
        </p:spPr>
      </p:pic>
      <p:grpSp>
        <p:nvGrpSpPr>
          <p:cNvPr id="9503" name="Google Shape;9503;p22"/>
          <p:cNvGrpSpPr/>
          <p:nvPr/>
        </p:nvGrpSpPr>
        <p:grpSpPr>
          <a:xfrm>
            <a:off x="525014" y="2622598"/>
            <a:ext cx="4435800" cy="2192325"/>
            <a:chOff x="2713850" y="2741200"/>
            <a:chExt cx="4435800" cy="2192325"/>
          </a:xfrm>
        </p:grpSpPr>
        <p:sp>
          <p:nvSpPr>
            <p:cNvPr id="9504" name="Google Shape;9504;p22"/>
            <p:cNvSpPr/>
            <p:nvPr/>
          </p:nvSpPr>
          <p:spPr>
            <a:xfrm>
              <a:off x="3178125" y="2909150"/>
              <a:ext cx="3297798" cy="391375"/>
            </a:xfrm>
            <a:custGeom>
              <a:rect b="b" l="l" r="r" t="t"/>
              <a:pathLst>
                <a:path extrusionOk="0" h="15655" w="68757">
                  <a:moveTo>
                    <a:pt x="1" y="0"/>
                  </a:moveTo>
                  <a:lnTo>
                    <a:pt x="1" y="15654"/>
                  </a:lnTo>
                  <a:lnTo>
                    <a:pt x="55078" y="15654"/>
                  </a:lnTo>
                  <a:cubicBezTo>
                    <a:pt x="57905" y="15654"/>
                    <a:pt x="60458" y="14438"/>
                    <a:pt x="61522" y="12584"/>
                  </a:cubicBezTo>
                  <a:lnTo>
                    <a:pt x="687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5" name="Google Shape;9505;p22"/>
            <p:cNvSpPr/>
            <p:nvPr/>
          </p:nvSpPr>
          <p:spPr>
            <a:xfrm>
              <a:off x="2713850" y="2783775"/>
              <a:ext cx="704450" cy="609450"/>
            </a:xfrm>
            <a:custGeom>
              <a:rect b="b" l="l" r="r" t="t"/>
              <a:pathLst>
                <a:path extrusionOk="0" h="24378" w="28178">
                  <a:moveTo>
                    <a:pt x="7022" y="0"/>
                  </a:moveTo>
                  <a:lnTo>
                    <a:pt x="0" y="12189"/>
                  </a:lnTo>
                  <a:lnTo>
                    <a:pt x="7022" y="24377"/>
                  </a:lnTo>
                  <a:lnTo>
                    <a:pt x="21125" y="24377"/>
                  </a:lnTo>
                  <a:lnTo>
                    <a:pt x="28177" y="12189"/>
                  </a:lnTo>
                  <a:lnTo>
                    <a:pt x="2112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6" name="Google Shape;9506;p22"/>
            <p:cNvSpPr/>
            <p:nvPr/>
          </p:nvSpPr>
          <p:spPr>
            <a:xfrm>
              <a:off x="2774625" y="2741200"/>
              <a:ext cx="807800" cy="699900"/>
            </a:xfrm>
            <a:custGeom>
              <a:rect b="b" l="l" r="r" t="t"/>
              <a:pathLst>
                <a:path extrusionOk="0" h="27996" w="32312">
                  <a:moveTo>
                    <a:pt x="8086" y="1"/>
                  </a:moveTo>
                  <a:lnTo>
                    <a:pt x="1" y="14013"/>
                  </a:lnTo>
                  <a:lnTo>
                    <a:pt x="8086" y="27995"/>
                  </a:lnTo>
                  <a:lnTo>
                    <a:pt x="24226" y="27995"/>
                  </a:lnTo>
                  <a:lnTo>
                    <a:pt x="32311" y="14013"/>
                  </a:lnTo>
                  <a:lnTo>
                    <a:pt x="2422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7" name="Google Shape;9507;p22"/>
            <p:cNvSpPr/>
            <p:nvPr/>
          </p:nvSpPr>
          <p:spPr>
            <a:xfrm>
              <a:off x="2874950" y="2828600"/>
              <a:ext cx="607175" cy="525875"/>
            </a:xfrm>
            <a:custGeom>
              <a:rect b="b" l="l" r="r" t="t"/>
              <a:pathLst>
                <a:path extrusionOk="0" h="21035" w="24287">
                  <a:moveTo>
                    <a:pt x="6079" y="0"/>
                  </a:moveTo>
                  <a:lnTo>
                    <a:pt x="0" y="10517"/>
                  </a:lnTo>
                  <a:lnTo>
                    <a:pt x="6079" y="21034"/>
                  </a:lnTo>
                  <a:lnTo>
                    <a:pt x="18207" y="21034"/>
                  </a:lnTo>
                  <a:lnTo>
                    <a:pt x="24286" y="10517"/>
                  </a:lnTo>
                  <a:lnTo>
                    <a:pt x="1820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8" name="Google Shape;9508;p22"/>
            <p:cNvSpPr/>
            <p:nvPr/>
          </p:nvSpPr>
          <p:spPr>
            <a:xfrm>
              <a:off x="2976775" y="2741200"/>
              <a:ext cx="605650" cy="699900"/>
            </a:xfrm>
            <a:custGeom>
              <a:rect b="b" l="l" r="r" t="t"/>
              <a:pathLst>
                <a:path extrusionOk="0" h="27996" w="24226">
                  <a:moveTo>
                    <a:pt x="0" y="1"/>
                  </a:moveTo>
                  <a:lnTo>
                    <a:pt x="2006" y="3496"/>
                  </a:lnTo>
                  <a:lnTo>
                    <a:pt x="14134" y="3496"/>
                  </a:lnTo>
                  <a:lnTo>
                    <a:pt x="20213" y="14013"/>
                  </a:lnTo>
                  <a:lnTo>
                    <a:pt x="14134" y="24530"/>
                  </a:lnTo>
                  <a:lnTo>
                    <a:pt x="16140" y="27995"/>
                  </a:lnTo>
                  <a:lnTo>
                    <a:pt x="24225" y="14013"/>
                  </a:lnTo>
                  <a:lnTo>
                    <a:pt x="1614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9" name="Google Shape;9509;p22"/>
            <p:cNvSpPr/>
            <p:nvPr/>
          </p:nvSpPr>
          <p:spPr>
            <a:xfrm>
              <a:off x="2874950" y="2828600"/>
              <a:ext cx="455200" cy="525875"/>
            </a:xfrm>
            <a:custGeom>
              <a:rect b="b" l="l" r="r" t="t"/>
              <a:pathLst>
                <a:path extrusionOk="0" h="21035" w="18208">
                  <a:moveTo>
                    <a:pt x="6079" y="0"/>
                  </a:moveTo>
                  <a:lnTo>
                    <a:pt x="0" y="10517"/>
                  </a:lnTo>
                  <a:lnTo>
                    <a:pt x="6079" y="21034"/>
                  </a:lnTo>
                  <a:lnTo>
                    <a:pt x="18207" y="21034"/>
                  </a:lnTo>
                  <a:lnTo>
                    <a:pt x="607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0" name="Google Shape;9510;p22"/>
            <p:cNvSpPr/>
            <p:nvPr/>
          </p:nvSpPr>
          <p:spPr>
            <a:xfrm>
              <a:off x="3034525" y="2947900"/>
              <a:ext cx="287250" cy="286500"/>
            </a:xfrm>
            <a:custGeom>
              <a:rect b="b" l="l" r="r" t="t"/>
              <a:pathLst>
                <a:path extrusionOk="0" h="11460" w="11490">
                  <a:moveTo>
                    <a:pt x="5745" y="1"/>
                  </a:moveTo>
                  <a:cubicBezTo>
                    <a:pt x="2584" y="1"/>
                    <a:pt x="0" y="2584"/>
                    <a:pt x="0" y="5745"/>
                  </a:cubicBezTo>
                  <a:cubicBezTo>
                    <a:pt x="0" y="8906"/>
                    <a:pt x="2584" y="11460"/>
                    <a:pt x="5745" y="11460"/>
                  </a:cubicBezTo>
                  <a:cubicBezTo>
                    <a:pt x="8906" y="11460"/>
                    <a:pt x="11490" y="8906"/>
                    <a:pt x="11490" y="5745"/>
                  </a:cubicBezTo>
                  <a:cubicBezTo>
                    <a:pt x="11490" y="2584"/>
                    <a:pt x="8906" y="1"/>
                    <a:pt x="57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1" name="Google Shape;9511;p22"/>
            <p:cNvSpPr/>
            <p:nvPr/>
          </p:nvSpPr>
          <p:spPr>
            <a:xfrm>
              <a:off x="2848350" y="4281500"/>
              <a:ext cx="705200" cy="610975"/>
            </a:xfrm>
            <a:custGeom>
              <a:rect b="b" l="l" r="r" t="t"/>
              <a:pathLst>
                <a:path extrusionOk="0" h="24439" w="28208">
                  <a:moveTo>
                    <a:pt x="7052" y="1"/>
                  </a:moveTo>
                  <a:lnTo>
                    <a:pt x="0" y="12189"/>
                  </a:lnTo>
                  <a:lnTo>
                    <a:pt x="7052" y="24439"/>
                  </a:lnTo>
                  <a:lnTo>
                    <a:pt x="21156" y="24439"/>
                  </a:lnTo>
                  <a:lnTo>
                    <a:pt x="28207" y="12189"/>
                  </a:lnTo>
                  <a:lnTo>
                    <a:pt x="211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2" name="Google Shape;9512;p22"/>
            <p:cNvSpPr/>
            <p:nvPr/>
          </p:nvSpPr>
          <p:spPr>
            <a:xfrm>
              <a:off x="3301249" y="4401575"/>
              <a:ext cx="3848401" cy="391375"/>
            </a:xfrm>
            <a:custGeom>
              <a:rect b="b" l="l" r="r" t="t"/>
              <a:pathLst>
                <a:path extrusionOk="0" h="15655" w="68786">
                  <a:moveTo>
                    <a:pt x="0" y="0"/>
                  </a:moveTo>
                  <a:lnTo>
                    <a:pt x="0" y="15654"/>
                  </a:lnTo>
                  <a:lnTo>
                    <a:pt x="55107" y="15654"/>
                  </a:lnTo>
                  <a:cubicBezTo>
                    <a:pt x="57904" y="15654"/>
                    <a:pt x="60457" y="14438"/>
                    <a:pt x="61521" y="12554"/>
                  </a:cubicBezTo>
                  <a:lnTo>
                    <a:pt x="68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3" name="Google Shape;9513;p22"/>
            <p:cNvSpPr/>
            <p:nvPr/>
          </p:nvSpPr>
          <p:spPr>
            <a:xfrm>
              <a:off x="2897725" y="4232875"/>
              <a:ext cx="808550" cy="700650"/>
            </a:xfrm>
            <a:custGeom>
              <a:rect b="b" l="l" r="r" t="t"/>
              <a:pathLst>
                <a:path extrusionOk="0" h="28026" w="32342">
                  <a:moveTo>
                    <a:pt x="8086" y="0"/>
                  </a:moveTo>
                  <a:lnTo>
                    <a:pt x="1" y="13982"/>
                  </a:lnTo>
                  <a:lnTo>
                    <a:pt x="8086" y="28025"/>
                  </a:lnTo>
                  <a:lnTo>
                    <a:pt x="24257" y="28025"/>
                  </a:lnTo>
                  <a:lnTo>
                    <a:pt x="32342" y="13982"/>
                  </a:lnTo>
                  <a:lnTo>
                    <a:pt x="2425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4" name="Google Shape;9514;p22"/>
            <p:cNvSpPr/>
            <p:nvPr/>
          </p:nvSpPr>
          <p:spPr>
            <a:xfrm>
              <a:off x="2998800" y="4320250"/>
              <a:ext cx="606425" cy="525875"/>
            </a:xfrm>
            <a:custGeom>
              <a:rect b="b" l="l" r="r" t="t"/>
              <a:pathLst>
                <a:path extrusionOk="0" h="21035" w="24257">
                  <a:moveTo>
                    <a:pt x="6080" y="1"/>
                  </a:moveTo>
                  <a:lnTo>
                    <a:pt x="1" y="10487"/>
                  </a:lnTo>
                  <a:lnTo>
                    <a:pt x="6080" y="21035"/>
                  </a:lnTo>
                  <a:lnTo>
                    <a:pt x="18177" y="21035"/>
                  </a:lnTo>
                  <a:lnTo>
                    <a:pt x="24256" y="10487"/>
                  </a:lnTo>
                  <a:lnTo>
                    <a:pt x="1817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5" name="Google Shape;9515;p22"/>
            <p:cNvSpPr/>
            <p:nvPr/>
          </p:nvSpPr>
          <p:spPr>
            <a:xfrm>
              <a:off x="3099875" y="4232875"/>
              <a:ext cx="606400" cy="700650"/>
            </a:xfrm>
            <a:custGeom>
              <a:rect b="b" l="l" r="r" t="t"/>
              <a:pathLst>
                <a:path extrusionOk="0" h="28026" w="24256">
                  <a:moveTo>
                    <a:pt x="0" y="0"/>
                  </a:moveTo>
                  <a:lnTo>
                    <a:pt x="2037" y="3496"/>
                  </a:lnTo>
                  <a:lnTo>
                    <a:pt x="14134" y="3496"/>
                  </a:lnTo>
                  <a:lnTo>
                    <a:pt x="20213" y="13982"/>
                  </a:lnTo>
                  <a:lnTo>
                    <a:pt x="14134" y="24530"/>
                  </a:lnTo>
                  <a:lnTo>
                    <a:pt x="16171" y="28025"/>
                  </a:lnTo>
                  <a:lnTo>
                    <a:pt x="24256" y="13982"/>
                  </a:lnTo>
                  <a:lnTo>
                    <a:pt x="1617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6" name="Google Shape;9516;p22"/>
            <p:cNvSpPr/>
            <p:nvPr/>
          </p:nvSpPr>
          <p:spPr>
            <a:xfrm>
              <a:off x="2998800" y="4320250"/>
              <a:ext cx="454450" cy="525875"/>
            </a:xfrm>
            <a:custGeom>
              <a:rect b="b" l="l" r="r" t="t"/>
              <a:pathLst>
                <a:path extrusionOk="0" h="21035" w="18178">
                  <a:moveTo>
                    <a:pt x="6080" y="1"/>
                  </a:moveTo>
                  <a:lnTo>
                    <a:pt x="1" y="10487"/>
                  </a:lnTo>
                  <a:lnTo>
                    <a:pt x="6080" y="21035"/>
                  </a:lnTo>
                  <a:lnTo>
                    <a:pt x="18177" y="21035"/>
                  </a:lnTo>
                  <a:lnTo>
                    <a:pt x="608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7" name="Google Shape;9517;p22"/>
            <p:cNvSpPr/>
            <p:nvPr/>
          </p:nvSpPr>
          <p:spPr>
            <a:xfrm>
              <a:off x="3159150" y="4438800"/>
              <a:ext cx="286500" cy="287275"/>
            </a:xfrm>
            <a:custGeom>
              <a:rect b="b" l="l" r="r" t="t"/>
              <a:pathLst>
                <a:path extrusionOk="0" h="11491" w="11460">
                  <a:moveTo>
                    <a:pt x="5745" y="1"/>
                  </a:moveTo>
                  <a:cubicBezTo>
                    <a:pt x="2553" y="1"/>
                    <a:pt x="0" y="2584"/>
                    <a:pt x="0" y="5745"/>
                  </a:cubicBezTo>
                  <a:cubicBezTo>
                    <a:pt x="0" y="8907"/>
                    <a:pt x="2553" y="11490"/>
                    <a:pt x="5745" y="11490"/>
                  </a:cubicBezTo>
                  <a:cubicBezTo>
                    <a:pt x="8906" y="11490"/>
                    <a:pt x="11459" y="8907"/>
                    <a:pt x="11459" y="5745"/>
                  </a:cubicBezTo>
                  <a:cubicBezTo>
                    <a:pt x="11459" y="2584"/>
                    <a:pt x="8906" y="1"/>
                    <a:pt x="57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8" name="Google Shape;9518;p22"/>
            <p:cNvSpPr/>
            <p:nvPr/>
          </p:nvSpPr>
          <p:spPr>
            <a:xfrm>
              <a:off x="3204725" y="3510975"/>
              <a:ext cx="704450" cy="610975"/>
            </a:xfrm>
            <a:custGeom>
              <a:rect b="b" l="l" r="r" t="t"/>
              <a:pathLst>
                <a:path extrusionOk="0" h="24439" w="28178">
                  <a:moveTo>
                    <a:pt x="7022" y="1"/>
                  </a:moveTo>
                  <a:lnTo>
                    <a:pt x="1" y="12220"/>
                  </a:lnTo>
                  <a:lnTo>
                    <a:pt x="7022" y="24439"/>
                  </a:lnTo>
                  <a:lnTo>
                    <a:pt x="21126" y="24439"/>
                  </a:lnTo>
                  <a:lnTo>
                    <a:pt x="28178" y="12220"/>
                  </a:lnTo>
                  <a:lnTo>
                    <a:pt x="2112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9" name="Google Shape;9519;p22"/>
            <p:cNvSpPr/>
            <p:nvPr/>
          </p:nvSpPr>
          <p:spPr>
            <a:xfrm>
              <a:off x="3654600" y="3631050"/>
              <a:ext cx="2846976" cy="391350"/>
            </a:xfrm>
            <a:custGeom>
              <a:rect b="b" l="l" r="r" t="t"/>
              <a:pathLst>
                <a:path extrusionOk="0" h="15654" w="68786">
                  <a:moveTo>
                    <a:pt x="0" y="0"/>
                  </a:moveTo>
                  <a:lnTo>
                    <a:pt x="0" y="15654"/>
                  </a:lnTo>
                  <a:lnTo>
                    <a:pt x="55107" y="15654"/>
                  </a:lnTo>
                  <a:cubicBezTo>
                    <a:pt x="57904" y="15654"/>
                    <a:pt x="60457" y="14438"/>
                    <a:pt x="61521" y="12584"/>
                  </a:cubicBezTo>
                  <a:lnTo>
                    <a:pt x="6878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0" name="Google Shape;9520;p22"/>
            <p:cNvSpPr/>
            <p:nvPr/>
          </p:nvSpPr>
          <p:spPr>
            <a:xfrm>
              <a:off x="3251075" y="3463100"/>
              <a:ext cx="808550" cy="699900"/>
            </a:xfrm>
            <a:custGeom>
              <a:rect b="b" l="l" r="r" t="t"/>
              <a:pathLst>
                <a:path extrusionOk="0" h="27996" w="32342">
                  <a:moveTo>
                    <a:pt x="8086" y="1"/>
                  </a:moveTo>
                  <a:lnTo>
                    <a:pt x="1" y="13983"/>
                  </a:lnTo>
                  <a:lnTo>
                    <a:pt x="8086" y="27995"/>
                  </a:lnTo>
                  <a:lnTo>
                    <a:pt x="24257" y="27995"/>
                  </a:lnTo>
                  <a:lnTo>
                    <a:pt x="32342" y="13983"/>
                  </a:lnTo>
                  <a:lnTo>
                    <a:pt x="2425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1" name="Google Shape;9521;p22"/>
            <p:cNvSpPr/>
            <p:nvPr/>
          </p:nvSpPr>
          <p:spPr>
            <a:xfrm>
              <a:off x="3352150" y="3550500"/>
              <a:ext cx="606425" cy="525100"/>
            </a:xfrm>
            <a:custGeom>
              <a:rect b="b" l="l" r="r" t="t"/>
              <a:pathLst>
                <a:path extrusionOk="0" h="21004" w="24257">
                  <a:moveTo>
                    <a:pt x="6019" y="0"/>
                  </a:moveTo>
                  <a:lnTo>
                    <a:pt x="1" y="10487"/>
                  </a:lnTo>
                  <a:lnTo>
                    <a:pt x="6019" y="21004"/>
                  </a:lnTo>
                  <a:lnTo>
                    <a:pt x="18177" y="21004"/>
                  </a:lnTo>
                  <a:lnTo>
                    <a:pt x="24256" y="10487"/>
                  </a:lnTo>
                  <a:lnTo>
                    <a:pt x="181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2" name="Google Shape;9522;p22"/>
            <p:cNvSpPr/>
            <p:nvPr/>
          </p:nvSpPr>
          <p:spPr>
            <a:xfrm>
              <a:off x="3453225" y="3463100"/>
              <a:ext cx="606400" cy="699900"/>
            </a:xfrm>
            <a:custGeom>
              <a:rect b="b" l="l" r="r" t="t"/>
              <a:pathLst>
                <a:path extrusionOk="0" h="27996" w="24256">
                  <a:moveTo>
                    <a:pt x="0" y="1"/>
                  </a:moveTo>
                  <a:lnTo>
                    <a:pt x="1976" y="3496"/>
                  </a:lnTo>
                  <a:lnTo>
                    <a:pt x="14134" y="3496"/>
                  </a:lnTo>
                  <a:lnTo>
                    <a:pt x="20213" y="13983"/>
                  </a:lnTo>
                  <a:lnTo>
                    <a:pt x="14134" y="24500"/>
                  </a:lnTo>
                  <a:lnTo>
                    <a:pt x="16171" y="27995"/>
                  </a:lnTo>
                  <a:lnTo>
                    <a:pt x="24256" y="13983"/>
                  </a:lnTo>
                  <a:lnTo>
                    <a:pt x="161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3" name="Google Shape;9523;p22"/>
            <p:cNvSpPr/>
            <p:nvPr/>
          </p:nvSpPr>
          <p:spPr>
            <a:xfrm>
              <a:off x="3352150" y="3550500"/>
              <a:ext cx="454450" cy="525100"/>
            </a:xfrm>
            <a:custGeom>
              <a:rect b="b" l="l" r="r" t="t"/>
              <a:pathLst>
                <a:path extrusionOk="0" h="21004" w="18178">
                  <a:moveTo>
                    <a:pt x="6019" y="0"/>
                  </a:moveTo>
                  <a:lnTo>
                    <a:pt x="1" y="10487"/>
                  </a:lnTo>
                  <a:lnTo>
                    <a:pt x="6019" y="21004"/>
                  </a:lnTo>
                  <a:lnTo>
                    <a:pt x="18177" y="21004"/>
                  </a:lnTo>
                  <a:lnTo>
                    <a:pt x="601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4" name="Google Shape;9524;p22"/>
            <p:cNvSpPr/>
            <p:nvPr/>
          </p:nvSpPr>
          <p:spPr>
            <a:xfrm>
              <a:off x="3511725" y="3669025"/>
              <a:ext cx="286500" cy="286525"/>
            </a:xfrm>
            <a:custGeom>
              <a:rect b="b" l="l" r="r" t="t"/>
              <a:pathLst>
                <a:path extrusionOk="0" h="11461" w="11460">
                  <a:moveTo>
                    <a:pt x="5715" y="1"/>
                  </a:moveTo>
                  <a:cubicBezTo>
                    <a:pt x="2554" y="1"/>
                    <a:pt x="1" y="2554"/>
                    <a:pt x="1" y="5715"/>
                  </a:cubicBezTo>
                  <a:cubicBezTo>
                    <a:pt x="1" y="8907"/>
                    <a:pt x="2554" y="11460"/>
                    <a:pt x="5715" y="11460"/>
                  </a:cubicBezTo>
                  <a:cubicBezTo>
                    <a:pt x="8876" y="11460"/>
                    <a:pt x="11460" y="8907"/>
                    <a:pt x="11460" y="5715"/>
                  </a:cubicBezTo>
                  <a:cubicBezTo>
                    <a:pt x="11460" y="2554"/>
                    <a:pt x="8876" y="1"/>
                    <a:pt x="5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25" name="Google Shape;9525;p22"/>
          <p:cNvSpPr txBox="1"/>
          <p:nvPr/>
        </p:nvSpPr>
        <p:spPr>
          <a:xfrm>
            <a:off x="684336" y="2743402"/>
            <a:ext cx="435352" cy="39411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rgbClr val="434343"/>
              </a:buClr>
              <a:buSzPts val="1200"/>
              <a:buFont typeface="Livvic"/>
              <a:buNone/>
            </a:pPr>
            <a:r>
              <a:rPr b="1" i="0" lang="en-US" sz="1800" u="none" cap="none" strike="noStrike">
                <a:solidFill>
                  <a:srgbClr val="000000"/>
                </a:solidFill>
                <a:latin typeface="Arial"/>
                <a:ea typeface="Arial"/>
                <a:cs typeface="Arial"/>
                <a:sym typeface="Arial"/>
              </a:rPr>
              <a:t>3</a:t>
            </a:r>
            <a:endParaRPr b="1" i="0" sz="1400" u="none" cap="none" strike="noStrike">
              <a:solidFill>
                <a:srgbClr val="000000"/>
              </a:solidFill>
              <a:latin typeface="Arial"/>
              <a:ea typeface="Arial"/>
              <a:cs typeface="Arial"/>
              <a:sym typeface="Arial"/>
            </a:endParaRPr>
          </a:p>
        </p:txBody>
      </p:sp>
      <p:sp>
        <p:nvSpPr>
          <p:cNvPr id="9526" name="Google Shape;9526;p22"/>
          <p:cNvSpPr txBox="1"/>
          <p:nvPr/>
        </p:nvSpPr>
        <p:spPr>
          <a:xfrm>
            <a:off x="1348152" y="2816009"/>
            <a:ext cx="27403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Participants in Non-Smelly Test</a:t>
            </a:r>
            <a:endParaRPr/>
          </a:p>
        </p:txBody>
      </p:sp>
      <p:sp>
        <p:nvSpPr>
          <p:cNvPr id="9527" name="Google Shape;9527;p22"/>
          <p:cNvSpPr txBox="1"/>
          <p:nvPr/>
        </p:nvSpPr>
        <p:spPr>
          <a:xfrm>
            <a:off x="1159052" y="3460721"/>
            <a:ext cx="435352" cy="39411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rgbClr val="434343"/>
              </a:buClr>
              <a:buSzPts val="1200"/>
              <a:buFont typeface="Livvic"/>
              <a:buNone/>
            </a:pPr>
            <a:r>
              <a:rPr b="1" i="0" lang="en-US" sz="1800" u="none" cap="none" strike="noStrike">
                <a:solidFill>
                  <a:srgbClr val="000000"/>
                </a:solidFill>
                <a:latin typeface="Arial"/>
                <a:ea typeface="Arial"/>
                <a:cs typeface="Arial"/>
                <a:sym typeface="Arial"/>
              </a:rPr>
              <a:t>3</a:t>
            </a:r>
            <a:endParaRPr b="1" i="0" sz="1400" u="none" cap="none" strike="noStrike">
              <a:solidFill>
                <a:srgbClr val="000000"/>
              </a:solidFill>
              <a:latin typeface="Arial"/>
              <a:ea typeface="Arial"/>
              <a:cs typeface="Arial"/>
              <a:sym typeface="Arial"/>
            </a:endParaRPr>
          </a:p>
        </p:txBody>
      </p:sp>
      <p:sp>
        <p:nvSpPr>
          <p:cNvPr id="9528" name="Google Shape;9528;p22"/>
          <p:cNvSpPr txBox="1"/>
          <p:nvPr/>
        </p:nvSpPr>
        <p:spPr>
          <a:xfrm>
            <a:off x="1843189" y="3533635"/>
            <a:ext cx="27403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Participants in Eager Test</a:t>
            </a:r>
            <a:endParaRPr/>
          </a:p>
        </p:txBody>
      </p:sp>
      <p:sp>
        <p:nvSpPr>
          <p:cNvPr id="9529" name="Google Shape;9529;p22"/>
          <p:cNvSpPr txBox="1"/>
          <p:nvPr/>
        </p:nvSpPr>
        <p:spPr>
          <a:xfrm>
            <a:off x="816866" y="4229798"/>
            <a:ext cx="435352" cy="394114"/>
          </a:xfrm>
          <a:prstGeom prst="rect">
            <a:avLst/>
          </a:prstGeom>
          <a:noFill/>
          <a:ln>
            <a:noFill/>
          </a:ln>
        </p:spPr>
        <p:txBody>
          <a:bodyPr anchorCtr="0" anchor="t" bIns="91425" lIns="91425" spcFirstLastPara="1" rIns="91425" wrap="square" tIns="91425">
            <a:noAutofit/>
          </a:bodyPr>
          <a:lstStyle/>
          <a:p>
            <a:pPr indent="0" lvl="0" marL="152400" marR="0" rtl="0" algn="l">
              <a:lnSpc>
                <a:spcPct val="100000"/>
              </a:lnSpc>
              <a:spcBef>
                <a:spcPts val="0"/>
              </a:spcBef>
              <a:spcAft>
                <a:spcPts val="0"/>
              </a:spcAft>
              <a:buClr>
                <a:srgbClr val="434343"/>
              </a:buClr>
              <a:buSzPts val="1200"/>
              <a:buFont typeface="Livvic"/>
              <a:buNone/>
            </a:pPr>
            <a:r>
              <a:rPr b="1" i="0" lang="en-US" sz="1800" u="none" cap="none" strike="noStrike">
                <a:solidFill>
                  <a:srgbClr val="000000"/>
                </a:solidFill>
                <a:latin typeface="Arial"/>
                <a:ea typeface="Arial"/>
                <a:cs typeface="Arial"/>
                <a:sym typeface="Arial"/>
              </a:rPr>
              <a:t>7</a:t>
            </a:r>
            <a:endParaRPr b="1" i="0" sz="1400" u="none" cap="none" strike="noStrike">
              <a:solidFill>
                <a:srgbClr val="000000"/>
              </a:solidFill>
              <a:latin typeface="Arial"/>
              <a:ea typeface="Arial"/>
              <a:cs typeface="Arial"/>
              <a:sym typeface="Arial"/>
            </a:endParaRPr>
          </a:p>
        </p:txBody>
      </p:sp>
      <p:sp>
        <p:nvSpPr>
          <p:cNvPr id="9530" name="Google Shape;9530;p22"/>
          <p:cNvSpPr txBox="1"/>
          <p:nvPr/>
        </p:nvSpPr>
        <p:spPr>
          <a:xfrm>
            <a:off x="1510561" y="4333898"/>
            <a:ext cx="32860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Participants in Assertion Roulette test</a:t>
            </a:r>
            <a:endParaRPr/>
          </a:p>
        </p:txBody>
      </p:sp>
      <p:sp>
        <p:nvSpPr>
          <p:cNvPr id="9531" name="Google Shape;9531;p22"/>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532" name="Google Shape;9532;p22"/>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11</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0"/>
                                        </p:tgtEl>
                                        <p:attrNameLst>
                                          <p:attrName>style.visibility</p:attrName>
                                        </p:attrNameLst>
                                      </p:cBhvr>
                                      <p:to>
                                        <p:strVal val="visible"/>
                                      </p:to>
                                    </p:set>
                                    <p:animEffect filter="fade" transition="in">
                                      <p:cBhvr>
                                        <p:cTn dur="200"/>
                                        <p:tgtEl>
                                          <p:spTgt spid="9500"/>
                                        </p:tgtEl>
                                      </p:cBhvr>
                                    </p:animEffect>
                                  </p:childTnLst>
                                </p:cTn>
                              </p:par>
                              <p:par>
                                <p:cTn fill="hold" nodeType="withEffect" presetClass="entr" presetID="10" presetSubtype="0">
                                  <p:stCondLst>
                                    <p:cond delay="0"/>
                                  </p:stCondLst>
                                  <p:childTnLst>
                                    <p:set>
                                      <p:cBhvr>
                                        <p:cTn dur="1" fill="hold">
                                          <p:stCondLst>
                                            <p:cond delay="0"/>
                                          </p:stCondLst>
                                        </p:cTn>
                                        <p:tgtEl>
                                          <p:spTgt spid="9502"/>
                                        </p:tgtEl>
                                        <p:attrNameLst>
                                          <p:attrName>style.visibility</p:attrName>
                                        </p:attrNameLst>
                                      </p:cBhvr>
                                      <p:to>
                                        <p:strVal val="visible"/>
                                      </p:to>
                                    </p:set>
                                    <p:animEffect filter="fade" transition="in">
                                      <p:cBhvr>
                                        <p:cTn dur="200"/>
                                        <p:tgtEl>
                                          <p:spTgt spid="9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3"/>
                                        </p:tgtEl>
                                        <p:attrNameLst>
                                          <p:attrName>style.visibility</p:attrName>
                                        </p:attrNameLst>
                                      </p:cBhvr>
                                      <p:to>
                                        <p:strVal val="visible"/>
                                      </p:to>
                                    </p:set>
                                    <p:animEffect filter="fade" transition="in">
                                      <p:cBhvr>
                                        <p:cTn dur="200"/>
                                        <p:tgtEl>
                                          <p:spTgt spid="9503"/>
                                        </p:tgtEl>
                                      </p:cBhvr>
                                    </p:animEffect>
                                  </p:childTnLst>
                                </p:cTn>
                              </p:par>
                              <p:par>
                                <p:cTn fill="hold" nodeType="withEffect" presetClass="entr" presetID="10" presetSubtype="0">
                                  <p:stCondLst>
                                    <p:cond delay="0"/>
                                  </p:stCondLst>
                                  <p:childTnLst>
                                    <p:set>
                                      <p:cBhvr>
                                        <p:cTn dur="1" fill="hold">
                                          <p:stCondLst>
                                            <p:cond delay="0"/>
                                          </p:stCondLst>
                                        </p:cTn>
                                        <p:tgtEl>
                                          <p:spTgt spid="9525"/>
                                        </p:tgtEl>
                                        <p:attrNameLst>
                                          <p:attrName>style.visibility</p:attrName>
                                        </p:attrNameLst>
                                      </p:cBhvr>
                                      <p:to>
                                        <p:strVal val="visible"/>
                                      </p:to>
                                    </p:set>
                                    <p:animEffect filter="fade" transition="in">
                                      <p:cBhvr>
                                        <p:cTn dur="200"/>
                                        <p:tgtEl>
                                          <p:spTgt spid="9525"/>
                                        </p:tgtEl>
                                      </p:cBhvr>
                                    </p:animEffect>
                                  </p:childTnLst>
                                </p:cTn>
                              </p:par>
                              <p:par>
                                <p:cTn fill="hold" nodeType="withEffect" presetClass="entr" presetID="10" presetSubtype="0">
                                  <p:stCondLst>
                                    <p:cond delay="0"/>
                                  </p:stCondLst>
                                  <p:childTnLst>
                                    <p:set>
                                      <p:cBhvr>
                                        <p:cTn dur="1" fill="hold">
                                          <p:stCondLst>
                                            <p:cond delay="0"/>
                                          </p:stCondLst>
                                        </p:cTn>
                                        <p:tgtEl>
                                          <p:spTgt spid="9526"/>
                                        </p:tgtEl>
                                        <p:attrNameLst>
                                          <p:attrName>style.visibility</p:attrName>
                                        </p:attrNameLst>
                                      </p:cBhvr>
                                      <p:to>
                                        <p:strVal val="visible"/>
                                      </p:to>
                                    </p:set>
                                    <p:animEffect filter="fade" transition="in">
                                      <p:cBhvr>
                                        <p:cTn dur="200"/>
                                        <p:tgtEl>
                                          <p:spTgt spid="9526"/>
                                        </p:tgtEl>
                                      </p:cBhvr>
                                    </p:animEffect>
                                  </p:childTnLst>
                                </p:cTn>
                              </p:par>
                              <p:par>
                                <p:cTn fill="hold" nodeType="withEffect" presetClass="entr" presetID="10" presetSubtype="0">
                                  <p:stCondLst>
                                    <p:cond delay="0"/>
                                  </p:stCondLst>
                                  <p:childTnLst>
                                    <p:set>
                                      <p:cBhvr>
                                        <p:cTn dur="1" fill="hold">
                                          <p:stCondLst>
                                            <p:cond delay="0"/>
                                          </p:stCondLst>
                                        </p:cTn>
                                        <p:tgtEl>
                                          <p:spTgt spid="9527"/>
                                        </p:tgtEl>
                                        <p:attrNameLst>
                                          <p:attrName>style.visibility</p:attrName>
                                        </p:attrNameLst>
                                      </p:cBhvr>
                                      <p:to>
                                        <p:strVal val="visible"/>
                                      </p:to>
                                    </p:set>
                                    <p:animEffect filter="fade" transition="in">
                                      <p:cBhvr>
                                        <p:cTn dur="200"/>
                                        <p:tgtEl>
                                          <p:spTgt spid="9527"/>
                                        </p:tgtEl>
                                      </p:cBhvr>
                                    </p:animEffect>
                                  </p:childTnLst>
                                </p:cTn>
                              </p:par>
                              <p:par>
                                <p:cTn fill="hold" nodeType="withEffect" presetClass="entr" presetID="10" presetSubtype="0">
                                  <p:stCondLst>
                                    <p:cond delay="0"/>
                                  </p:stCondLst>
                                  <p:childTnLst>
                                    <p:set>
                                      <p:cBhvr>
                                        <p:cTn dur="1" fill="hold">
                                          <p:stCondLst>
                                            <p:cond delay="0"/>
                                          </p:stCondLst>
                                        </p:cTn>
                                        <p:tgtEl>
                                          <p:spTgt spid="9528"/>
                                        </p:tgtEl>
                                        <p:attrNameLst>
                                          <p:attrName>style.visibility</p:attrName>
                                        </p:attrNameLst>
                                      </p:cBhvr>
                                      <p:to>
                                        <p:strVal val="visible"/>
                                      </p:to>
                                    </p:set>
                                    <p:animEffect filter="fade" transition="in">
                                      <p:cBhvr>
                                        <p:cTn dur="200"/>
                                        <p:tgtEl>
                                          <p:spTgt spid="9528"/>
                                        </p:tgtEl>
                                      </p:cBhvr>
                                    </p:animEffect>
                                  </p:childTnLst>
                                </p:cTn>
                              </p:par>
                              <p:par>
                                <p:cTn fill="hold" nodeType="withEffect" presetClass="entr" presetID="10" presetSubtype="0">
                                  <p:stCondLst>
                                    <p:cond delay="0"/>
                                  </p:stCondLst>
                                  <p:childTnLst>
                                    <p:set>
                                      <p:cBhvr>
                                        <p:cTn dur="1" fill="hold">
                                          <p:stCondLst>
                                            <p:cond delay="0"/>
                                          </p:stCondLst>
                                        </p:cTn>
                                        <p:tgtEl>
                                          <p:spTgt spid="9529"/>
                                        </p:tgtEl>
                                        <p:attrNameLst>
                                          <p:attrName>style.visibility</p:attrName>
                                        </p:attrNameLst>
                                      </p:cBhvr>
                                      <p:to>
                                        <p:strVal val="visible"/>
                                      </p:to>
                                    </p:set>
                                    <p:animEffect filter="fade" transition="in">
                                      <p:cBhvr>
                                        <p:cTn dur="200"/>
                                        <p:tgtEl>
                                          <p:spTgt spid="9529"/>
                                        </p:tgtEl>
                                      </p:cBhvr>
                                    </p:animEffect>
                                  </p:childTnLst>
                                </p:cTn>
                              </p:par>
                              <p:par>
                                <p:cTn fill="hold" nodeType="withEffect" presetClass="entr" presetID="10" presetSubtype="0">
                                  <p:stCondLst>
                                    <p:cond delay="0"/>
                                  </p:stCondLst>
                                  <p:childTnLst>
                                    <p:set>
                                      <p:cBhvr>
                                        <p:cTn dur="1" fill="hold">
                                          <p:stCondLst>
                                            <p:cond delay="0"/>
                                          </p:stCondLst>
                                        </p:cTn>
                                        <p:tgtEl>
                                          <p:spTgt spid="9530"/>
                                        </p:tgtEl>
                                        <p:attrNameLst>
                                          <p:attrName>style.visibility</p:attrName>
                                        </p:attrNameLst>
                                      </p:cBhvr>
                                      <p:to>
                                        <p:strVal val="visible"/>
                                      </p:to>
                                    </p:set>
                                    <p:animEffect filter="fade" transition="in">
                                      <p:cBhvr>
                                        <p:cTn dur="200"/>
                                        <p:tgtEl>
                                          <p:spTgt spid="9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495"/>
                                        </p:tgtEl>
                                        <p:attrNameLst>
                                          <p:attrName>style.visibility</p:attrName>
                                        </p:attrNameLst>
                                      </p:cBhvr>
                                      <p:to>
                                        <p:strVal val="visible"/>
                                      </p:to>
                                    </p:set>
                                    <p:anim calcmode="lin" valueType="num">
                                      <p:cBhvr additive="base">
                                        <p:cTn dur="200"/>
                                        <p:tgtEl>
                                          <p:spTgt spid="94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6" name="Shape 9536"/>
        <p:cNvGrpSpPr/>
        <p:nvPr/>
      </p:nvGrpSpPr>
      <p:grpSpPr>
        <a:xfrm>
          <a:off x="0" y="0"/>
          <a:ext cx="0" cy="0"/>
          <a:chOff x="0" y="0"/>
          <a:chExt cx="0" cy="0"/>
        </a:xfrm>
      </p:grpSpPr>
      <p:sp>
        <p:nvSpPr>
          <p:cNvPr id="9537" name="Google Shape;9537;p23"/>
          <p:cNvSpPr txBox="1"/>
          <p:nvPr>
            <p:ph idx="1" type="body"/>
          </p:nvPr>
        </p:nvSpPr>
        <p:spPr>
          <a:xfrm>
            <a:off x="2108699" y="2619542"/>
            <a:ext cx="5870886" cy="220599"/>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1200"/>
              <a:buNone/>
            </a:pPr>
            <a:r>
              <a:rPr b="1" lang="en-US" sz="1400">
                <a:solidFill>
                  <a:schemeClr val="dk1"/>
                </a:solidFill>
                <a:latin typeface="Arial"/>
                <a:ea typeface="Arial"/>
                <a:cs typeface="Arial"/>
                <a:sym typeface="Arial"/>
              </a:rPr>
              <a:t>Fig: </a:t>
            </a:r>
            <a:r>
              <a:rPr lang="en-US" sz="1400">
                <a:solidFill>
                  <a:srgbClr val="000000"/>
                </a:solidFill>
                <a:latin typeface="Arial"/>
                <a:ea typeface="Arial"/>
                <a:cs typeface="Arial"/>
                <a:sym typeface="Arial"/>
              </a:rPr>
              <a:t>Distribution of students’ responses to survey question #2.</a:t>
            </a:r>
            <a:endParaRPr sz="1400">
              <a:solidFill>
                <a:srgbClr val="000000"/>
              </a:solidFill>
              <a:latin typeface="Arial"/>
              <a:ea typeface="Arial"/>
              <a:cs typeface="Arial"/>
              <a:sym typeface="Arial"/>
            </a:endParaRPr>
          </a:p>
        </p:txBody>
      </p:sp>
      <p:sp>
        <p:nvSpPr>
          <p:cNvPr id="9538" name="Google Shape;9538;p23"/>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39" name="Google Shape;9539;p23"/>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Results</a:t>
            </a:r>
            <a:endParaRPr>
              <a:solidFill>
                <a:schemeClr val="dk1"/>
              </a:solidFill>
            </a:endParaRPr>
          </a:p>
        </p:txBody>
      </p:sp>
      <p:sp>
        <p:nvSpPr>
          <p:cNvPr id="9540" name="Google Shape;9540;p23"/>
          <p:cNvSpPr txBox="1"/>
          <p:nvPr/>
        </p:nvSpPr>
        <p:spPr>
          <a:xfrm>
            <a:off x="1096772" y="886169"/>
            <a:ext cx="2362352"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dk1"/>
                </a:solidFill>
                <a:latin typeface="Black Han Sans"/>
                <a:ea typeface="Black Han Sans"/>
                <a:cs typeface="Black Han Sans"/>
                <a:sym typeface="Black Han Sans"/>
              </a:rPr>
              <a:t>Survey Results</a:t>
            </a:r>
            <a:endParaRPr/>
          </a:p>
        </p:txBody>
      </p:sp>
      <p:sp>
        <p:nvSpPr>
          <p:cNvPr id="9541" name="Google Shape;9541;p23"/>
          <p:cNvSpPr/>
          <p:nvPr/>
        </p:nvSpPr>
        <p:spPr>
          <a:xfrm flipH="1" rot="-10505077">
            <a:off x="414082" y="803548"/>
            <a:ext cx="657513" cy="61586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F68F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2" name="Google Shape;9542;p23"/>
          <p:cNvSpPr txBox="1"/>
          <p:nvPr/>
        </p:nvSpPr>
        <p:spPr>
          <a:xfrm>
            <a:off x="190388" y="789578"/>
            <a:ext cx="11049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72753"/>
              </a:buClr>
              <a:buSzPts val="3000"/>
              <a:buFont typeface="Black Han Sans"/>
              <a:buNone/>
            </a:pPr>
            <a:r>
              <a:rPr b="0" i="0" lang="en-US" sz="2800" u="none" cap="none" strike="noStrike">
                <a:solidFill>
                  <a:srgbClr val="1D1848"/>
                </a:solidFill>
                <a:latin typeface="Black Han Sans"/>
                <a:ea typeface="Black Han Sans"/>
                <a:cs typeface="Black Han Sans"/>
                <a:sym typeface="Black Han Sans"/>
              </a:rPr>
              <a:t>02</a:t>
            </a:r>
            <a:endParaRPr b="0" i="0" sz="3400" u="none" cap="none" strike="noStrike">
              <a:solidFill>
                <a:srgbClr val="1D1848"/>
              </a:solidFill>
              <a:latin typeface="Black Han Sans"/>
              <a:ea typeface="Black Han Sans"/>
              <a:cs typeface="Black Han Sans"/>
              <a:sym typeface="Black Han Sans"/>
            </a:endParaRPr>
          </a:p>
        </p:txBody>
      </p:sp>
      <p:pic>
        <p:nvPicPr>
          <p:cNvPr id="9543" name="Google Shape;9543;p23"/>
          <p:cNvPicPr preferRelativeResize="0"/>
          <p:nvPr/>
        </p:nvPicPr>
        <p:blipFill rotWithShape="1">
          <a:blip r:embed="rId3">
            <a:alphaModFix/>
          </a:blip>
          <a:srcRect b="0" l="0" r="0" t="0"/>
          <a:stretch/>
        </p:blipFill>
        <p:spPr>
          <a:xfrm>
            <a:off x="1327897" y="1260378"/>
            <a:ext cx="7522848" cy="1445321"/>
          </a:xfrm>
          <a:prstGeom prst="rect">
            <a:avLst/>
          </a:prstGeom>
          <a:noFill/>
          <a:ln cap="flat" cmpd="sng" w="9525">
            <a:solidFill>
              <a:srgbClr val="0C0C0C"/>
            </a:solidFill>
            <a:prstDash val="solid"/>
            <a:round/>
            <a:headEnd len="sm" w="sm" type="none"/>
            <a:tailEnd len="sm" w="sm" type="none"/>
          </a:ln>
        </p:spPr>
      </p:pic>
      <p:sp>
        <p:nvSpPr>
          <p:cNvPr id="9544" name="Google Shape;9544;p23"/>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545" name="Google Shape;9545;p23"/>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12</a:t>
            </a:r>
            <a:endParaRPr b="1" i="0" sz="1800" u="none" cap="none" strike="noStrike">
              <a:solidFill>
                <a:srgbClr val="002060"/>
              </a:solidFill>
              <a:latin typeface="Quicksand"/>
              <a:ea typeface="Quicksand"/>
              <a:cs typeface="Quicksand"/>
              <a:sym typeface="Quicksand"/>
            </a:endParaRPr>
          </a:p>
        </p:txBody>
      </p:sp>
      <p:sp>
        <p:nvSpPr>
          <p:cNvPr id="9546" name="Google Shape;9546;p23"/>
          <p:cNvSpPr/>
          <p:nvPr/>
        </p:nvSpPr>
        <p:spPr>
          <a:xfrm>
            <a:off x="293255" y="3182543"/>
            <a:ext cx="8735354" cy="1385381"/>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13970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Students did not notice any difference between smelly and non smelly test methods.</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6"/>
                                        </p:tgtEl>
                                        <p:attrNameLst>
                                          <p:attrName>style.visibility</p:attrName>
                                        </p:attrNameLst>
                                      </p:cBhvr>
                                      <p:to>
                                        <p:strVal val="visible"/>
                                      </p:to>
                                    </p:set>
                                    <p:animEffect filter="fade" transition="in">
                                      <p:cBhvr>
                                        <p:cTn dur="200"/>
                                        <p:tgtEl>
                                          <p:spTgt spid="9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0" name="Shape 9550"/>
        <p:cNvGrpSpPr/>
        <p:nvPr/>
      </p:nvGrpSpPr>
      <p:grpSpPr>
        <a:xfrm>
          <a:off x="0" y="0"/>
          <a:ext cx="0" cy="0"/>
          <a:chOff x="0" y="0"/>
          <a:chExt cx="0" cy="0"/>
        </a:xfrm>
      </p:grpSpPr>
      <p:sp>
        <p:nvSpPr>
          <p:cNvPr id="9551" name="Google Shape;9551;p24"/>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52" name="Google Shape;9552;p24"/>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Study Takeaways</a:t>
            </a:r>
            <a:endParaRPr>
              <a:solidFill>
                <a:schemeClr val="dk1"/>
              </a:solidFill>
            </a:endParaRPr>
          </a:p>
        </p:txBody>
      </p:sp>
      <p:sp>
        <p:nvSpPr>
          <p:cNvPr id="9553" name="Google Shape;9553;p24"/>
          <p:cNvSpPr txBox="1"/>
          <p:nvPr/>
        </p:nvSpPr>
        <p:spPr>
          <a:xfrm>
            <a:off x="377994" y="2345481"/>
            <a:ext cx="283879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Oswald SemiBold"/>
                <a:ea typeface="Oswald SemiBold"/>
                <a:cs typeface="Oswald SemiBold"/>
                <a:sym typeface="Oswald SemiBold"/>
              </a:rPr>
              <a:t>Teaching students about design and code smells</a:t>
            </a:r>
            <a:endParaRPr/>
          </a:p>
        </p:txBody>
      </p:sp>
      <p:sp>
        <p:nvSpPr>
          <p:cNvPr id="9554" name="Google Shape;9554;p24"/>
          <p:cNvSpPr txBox="1"/>
          <p:nvPr/>
        </p:nvSpPr>
        <p:spPr>
          <a:xfrm>
            <a:off x="3249656" y="2331952"/>
            <a:ext cx="2921924"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Oswald SemiBold"/>
                <a:ea typeface="Oswald SemiBold"/>
                <a:cs typeface="Oswald SemiBold"/>
                <a:sym typeface="Oswald SemiBold"/>
              </a:rPr>
              <a:t>Producing tools to aid developers with detecting correcting test smells</a:t>
            </a:r>
            <a:endParaRPr/>
          </a:p>
        </p:txBody>
      </p:sp>
      <p:sp>
        <p:nvSpPr>
          <p:cNvPr id="9555" name="Google Shape;9555;p24"/>
          <p:cNvSpPr txBox="1"/>
          <p:nvPr/>
        </p:nvSpPr>
        <p:spPr>
          <a:xfrm>
            <a:off x="6163819" y="3253192"/>
            <a:ext cx="2602187"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Research and academic community should invest in exploring the types of test smells. Test smells are not unique to JUnit based test suites.</a:t>
            </a:r>
            <a:endParaRPr/>
          </a:p>
        </p:txBody>
      </p:sp>
      <p:sp>
        <p:nvSpPr>
          <p:cNvPr id="9556" name="Google Shape;9556;p24"/>
          <p:cNvSpPr/>
          <p:nvPr/>
        </p:nvSpPr>
        <p:spPr>
          <a:xfrm rot="10800000">
            <a:off x="828035" y="917994"/>
            <a:ext cx="1569600" cy="1357200"/>
          </a:xfrm>
          <a:prstGeom prst="hexagon">
            <a:avLst>
              <a:gd fmla="val 26563" name="adj"/>
              <a:gd fmla="val 115470" name="vf"/>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7" name="Google Shape;9557;p24"/>
          <p:cNvSpPr/>
          <p:nvPr/>
        </p:nvSpPr>
        <p:spPr>
          <a:xfrm rot="10800000">
            <a:off x="6464438" y="908190"/>
            <a:ext cx="1569600" cy="1357200"/>
          </a:xfrm>
          <a:prstGeom prst="hexagon">
            <a:avLst>
              <a:gd fmla="val 26563" name="adj"/>
              <a:gd fmla="val 115470" name="vf"/>
            </a:avLst>
          </a:prstGeom>
          <a:solidFill>
            <a:srgbClr val="0077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8" name="Google Shape;9558;p24"/>
          <p:cNvSpPr/>
          <p:nvPr/>
        </p:nvSpPr>
        <p:spPr>
          <a:xfrm rot="10800000">
            <a:off x="3604671" y="911453"/>
            <a:ext cx="1569600" cy="1357200"/>
          </a:xfrm>
          <a:prstGeom prst="hexagon">
            <a:avLst>
              <a:gd fmla="val 26563" name="adj"/>
              <a:gd fmla="val 115470" name="vf"/>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erson pointing at a presentation&#10;&#10;Description automatically generated with low confidence" id="9559" name="Google Shape;9559;p24"/>
          <p:cNvPicPr preferRelativeResize="0"/>
          <p:nvPr/>
        </p:nvPicPr>
        <p:blipFill rotWithShape="1">
          <a:blip r:embed="rId3">
            <a:alphaModFix/>
          </a:blip>
          <a:srcRect b="0" l="0" r="0" t="0"/>
          <a:stretch/>
        </p:blipFill>
        <p:spPr>
          <a:xfrm>
            <a:off x="1183605" y="1203227"/>
            <a:ext cx="839585" cy="839585"/>
          </a:xfrm>
          <a:prstGeom prst="rect">
            <a:avLst/>
          </a:prstGeom>
          <a:noFill/>
          <a:ln>
            <a:noFill/>
          </a:ln>
        </p:spPr>
      </p:pic>
      <p:pic>
        <p:nvPicPr>
          <p:cNvPr descr="A picture containing screenshot, colorfulness, design, graphics&#10;&#10;Description automatically generated" id="9560" name="Google Shape;9560;p24"/>
          <p:cNvPicPr preferRelativeResize="0"/>
          <p:nvPr/>
        </p:nvPicPr>
        <p:blipFill rotWithShape="1">
          <a:blip r:embed="rId4">
            <a:alphaModFix/>
          </a:blip>
          <a:srcRect b="0" l="0" r="0" t="0"/>
          <a:stretch/>
        </p:blipFill>
        <p:spPr>
          <a:xfrm>
            <a:off x="4057471" y="1159880"/>
            <a:ext cx="839585" cy="839585"/>
          </a:xfrm>
          <a:prstGeom prst="rect">
            <a:avLst/>
          </a:prstGeom>
          <a:noFill/>
          <a:ln>
            <a:noFill/>
          </a:ln>
        </p:spPr>
      </p:pic>
      <p:pic>
        <p:nvPicPr>
          <p:cNvPr descr="A magnifying glass and gear&#10;&#10;Description automatically generated with medium confidence" id="9561" name="Google Shape;9561;p24"/>
          <p:cNvPicPr preferRelativeResize="0"/>
          <p:nvPr/>
        </p:nvPicPr>
        <p:blipFill rotWithShape="1">
          <a:blip r:embed="rId5">
            <a:alphaModFix/>
          </a:blip>
          <a:srcRect b="0" l="0" r="0" t="0"/>
          <a:stretch/>
        </p:blipFill>
        <p:spPr>
          <a:xfrm>
            <a:off x="6807821" y="1150076"/>
            <a:ext cx="839585" cy="839585"/>
          </a:xfrm>
          <a:prstGeom prst="rect">
            <a:avLst/>
          </a:prstGeom>
          <a:noFill/>
          <a:ln>
            <a:noFill/>
          </a:ln>
        </p:spPr>
      </p:pic>
      <p:sp>
        <p:nvSpPr>
          <p:cNvPr id="9562" name="Google Shape;9562;p24"/>
          <p:cNvSpPr txBox="1"/>
          <p:nvPr/>
        </p:nvSpPr>
        <p:spPr>
          <a:xfrm>
            <a:off x="490148" y="2914364"/>
            <a:ext cx="2602187"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b="0" i="0" lang="en-US" sz="1800" u="none" cap="none" strike="noStrike">
                <a:solidFill>
                  <a:schemeClr val="dk1"/>
                </a:solidFill>
                <a:latin typeface="Oswald SemiBold"/>
                <a:ea typeface="Oswald SemiBold"/>
                <a:cs typeface="Oswald SemiBold"/>
                <a:sym typeface="Oswald SemiBold"/>
              </a:rPr>
            </a:br>
            <a:r>
              <a:rPr b="0" i="0" lang="en-US" sz="1400" u="none" cap="none" strike="noStrike">
                <a:solidFill>
                  <a:schemeClr val="dk1"/>
                </a:solidFill>
                <a:latin typeface="Roboto"/>
                <a:ea typeface="Roboto"/>
                <a:cs typeface="Roboto"/>
                <a:sym typeface="Roboto"/>
              </a:rPr>
              <a:t>Writing quality test cases.</a:t>
            </a:r>
            <a:br>
              <a:rPr b="0" i="0" lang="en-US" sz="1400" u="none" cap="none" strike="noStrike">
                <a:solidFill>
                  <a:schemeClr val="dk1"/>
                </a:solidFill>
                <a:latin typeface="Roboto"/>
                <a:ea typeface="Roboto"/>
                <a:cs typeface="Roboto"/>
                <a:sym typeface="Roboto"/>
              </a:rPr>
            </a:br>
            <a:r>
              <a:rPr b="0" i="0" lang="en-US" sz="1400" u="none" cap="none" strike="noStrike">
                <a:solidFill>
                  <a:schemeClr val="dk1"/>
                </a:solidFill>
                <a:latin typeface="Roboto"/>
                <a:ea typeface="Roboto"/>
                <a:cs typeface="Roboto"/>
                <a:sym typeface="Roboto"/>
              </a:rPr>
              <a:t>Code reviews should not be limited to the production code.</a:t>
            </a:r>
            <a:endParaRPr b="0" i="0" sz="1200" u="none" cap="none" strike="noStrike">
              <a:solidFill>
                <a:schemeClr val="dk1"/>
              </a:solidFill>
              <a:latin typeface="Roboto"/>
              <a:ea typeface="Roboto"/>
              <a:cs typeface="Roboto"/>
              <a:sym typeface="Roboto"/>
            </a:endParaRPr>
          </a:p>
        </p:txBody>
      </p:sp>
      <p:sp>
        <p:nvSpPr>
          <p:cNvPr id="9563" name="Google Shape;9563;p24"/>
          <p:cNvSpPr txBox="1"/>
          <p:nvPr/>
        </p:nvSpPr>
        <p:spPr>
          <a:xfrm>
            <a:off x="3291219" y="3320602"/>
            <a:ext cx="28803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Roboto"/>
                <a:ea typeface="Roboto"/>
                <a:cs typeface="Roboto"/>
                <a:sym typeface="Roboto"/>
              </a:rPr>
              <a:t>Various programming languages and testing frameworks.</a:t>
            </a:r>
            <a:endParaRPr/>
          </a:p>
        </p:txBody>
      </p:sp>
      <p:sp>
        <p:nvSpPr>
          <p:cNvPr id="9564" name="Google Shape;9564;p24"/>
          <p:cNvSpPr txBox="1"/>
          <p:nvPr/>
        </p:nvSpPr>
        <p:spPr>
          <a:xfrm>
            <a:off x="6007234" y="2275194"/>
            <a:ext cx="313676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Oswald SemiBold"/>
                <a:ea typeface="Oswald SemiBold"/>
                <a:cs typeface="Oswald SemiBold"/>
                <a:sym typeface="Oswald SemiBold"/>
              </a:rPr>
              <a:t>Exploring the types of test smells are unique to specific programming languages.</a:t>
            </a:r>
            <a:endParaRPr/>
          </a:p>
        </p:txBody>
      </p:sp>
      <p:pic>
        <p:nvPicPr>
          <p:cNvPr descr="A yellow paper with black lines on a green circle&#10;&#10;Description automatically generated with low confidence" id="9565" name="Google Shape;9565;p24"/>
          <p:cNvPicPr preferRelativeResize="0"/>
          <p:nvPr/>
        </p:nvPicPr>
        <p:blipFill rotWithShape="1">
          <a:blip r:embed="rId6">
            <a:alphaModFix/>
          </a:blip>
          <a:srcRect b="0" l="0" r="0" t="0"/>
          <a:stretch/>
        </p:blipFill>
        <p:spPr>
          <a:xfrm>
            <a:off x="377994" y="3253192"/>
            <a:ext cx="188846" cy="188846"/>
          </a:xfrm>
          <a:prstGeom prst="rect">
            <a:avLst/>
          </a:prstGeom>
          <a:noFill/>
          <a:ln>
            <a:noFill/>
          </a:ln>
        </p:spPr>
      </p:pic>
      <p:pic>
        <p:nvPicPr>
          <p:cNvPr descr="A yellow paper with black lines on a green circle&#10;&#10;Description automatically generated with low confidence" id="9566" name="Google Shape;9566;p24"/>
          <p:cNvPicPr preferRelativeResize="0"/>
          <p:nvPr/>
        </p:nvPicPr>
        <p:blipFill rotWithShape="1">
          <a:blip r:embed="rId6">
            <a:alphaModFix/>
          </a:blip>
          <a:srcRect b="0" l="0" r="0" t="0"/>
          <a:stretch/>
        </p:blipFill>
        <p:spPr>
          <a:xfrm>
            <a:off x="377994" y="3453017"/>
            <a:ext cx="188846" cy="188846"/>
          </a:xfrm>
          <a:prstGeom prst="rect">
            <a:avLst/>
          </a:prstGeom>
          <a:noFill/>
          <a:ln>
            <a:noFill/>
          </a:ln>
        </p:spPr>
      </p:pic>
      <p:pic>
        <p:nvPicPr>
          <p:cNvPr descr="A yellow paper with black lines on a green circle&#10;&#10;Description automatically generated with low confidence" id="9567" name="Google Shape;9567;p24"/>
          <p:cNvPicPr preferRelativeResize="0"/>
          <p:nvPr/>
        </p:nvPicPr>
        <p:blipFill rotWithShape="1">
          <a:blip r:embed="rId6">
            <a:alphaModFix/>
          </a:blip>
          <a:srcRect b="0" l="0" r="0" t="0"/>
          <a:stretch/>
        </p:blipFill>
        <p:spPr>
          <a:xfrm>
            <a:off x="3170778" y="3397274"/>
            <a:ext cx="188846" cy="188846"/>
          </a:xfrm>
          <a:prstGeom prst="rect">
            <a:avLst/>
          </a:prstGeom>
          <a:noFill/>
          <a:ln>
            <a:noFill/>
          </a:ln>
        </p:spPr>
      </p:pic>
      <p:pic>
        <p:nvPicPr>
          <p:cNvPr descr="A yellow paper with black lines on a green circle&#10;&#10;Description automatically generated with low confidence" id="9568" name="Google Shape;9568;p24"/>
          <p:cNvPicPr preferRelativeResize="0"/>
          <p:nvPr/>
        </p:nvPicPr>
        <p:blipFill rotWithShape="1">
          <a:blip r:embed="rId6">
            <a:alphaModFix/>
          </a:blip>
          <a:srcRect b="0" l="0" r="0" t="0"/>
          <a:stretch/>
        </p:blipFill>
        <p:spPr>
          <a:xfrm>
            <a:off x="6043378" y="3354156"/>
            <a:ext cx="188846" cy="188846"/>
          </a:xfrm>
          <a:prstGeom prst="rect">
            <a:avLst/>
          </a:prstGeom>
          <a:noFill/>
          <a:ln>
            <a:noFill/>
          </a:ln>
        </p:spPr>
      </p:pic>
      <p:sp>
        <p:nvSpPr>
          <p:cNvPr id="9569" name="Google Shape;9569;p24"/>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570" name="Google Shape;9570;p24"/>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13</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9"/>
                                        </p:tgtEl>
                                        <p:attrNameLst>
                                          <p:attrName>style.visibility</p:attrName>
                                        </p:attrNameLst>
                                      </p:cBhvr>
                                      <p:to>
                                        <p:strVal val="visible"/>
                                      </p:to>
                                    </p:set>
                                    <p:animEffect filter="fade" transition="in">
                                      <p:cBhvr>
                                        <p:cTn dur="200"/>
                                        <p:tgtEl>
                                          <p:spTgt spid="9559"/>
                                        </p:tgtEl>
                                      </p:cBhvr>
                                    </p:animEffect>
                                  </p:childTnLst>
                                </p:cTn>
                              </p:par>
                              <p:par>
                                <p:cTn fill="hold" nodeType="withEffect" presetClass="entr" presetID="10" presetSubtype="0">
                                  <p:stCondLst>
                                    <p:cond delay="0"/>
                                  </p:stCondLst>
                                  <p:childTnLst>
                                    <p:set>
                                      <p:cBhvr>
                                        <p:cTn dur="1" fill="hold">
                                          <p:stCondLst>
                                            <p:cond delay="0"/>
                                          </p:stCondLst>
                                        </p:cTn>
                                        <p:tgtEl>
                                          <p:spTgt spid="9556"/>
                                        </p:tgtEl>
                                        <p:attrNameLst>
                                          <p:attrName>style.visibility</p:attrName>
                                        </p:attrNameLst>
                                      </p:cBhvr>
                                      <p:to>
                                        <p:strVal val="visible"/>
                                      </p:to>
                                    </p:set>
                                    <p:animEffect filter="fade" transition="in">
                                      <p:cBhvr>
                                        <p:cTn dur="200"/>
                                        <p:tgtEl>
                                          <p:spTgt spid="9556"/>
                                        </p:tgtEl>
                                      </p:cBhvr>
                                    </p:animEffect>
                                  </p:childTnLst>
                                </p:cTn>
                              </p:par>
                              <p:par>
                                <p:cTn fill="hold" nodeType="withEffect" presetClass="entr" presetID="10" presetSubtype="0">
                                  <p:stCondLst>
                                    <p:cond delay="0"/>
                                  </p:stCondLst>
                                  <p:childTnLst>
                                    <p:set>
                                      <p:cBhvr>
                                        <p:cTn dur="1" fill="hold">
                                          <p:stCondLst>
                                            <p:cond delay="0"/>
                                          </p:stCondLst>
                                        </p:cTn>
                                        <p:tgtEl>
                                          <p:spTgt spid="9553"/>
                                        </p:tgtEl>
                                        <p:attrNameLst>
                                          <p:attrName>style.visibility</p:attrName>
                                        </p:attrNameLst>
                                      </p:cBhvr>
                                      <p:to>
                                        <p:strVal val="visible"/>
                                      </p:to>
                                    </p:set>
                                    <p:animEffect filter="fade" transition="in">
                                      <p:cBhvr>
                                        <p:cTn dur="200"/>
                                        <p:tgtEl>
                                          <p:spTgt spid="9553"/>
                                        </p:tgtEl>
                                      </p:cBhvr>
                                    </p:animEffect>
                                  </p:childTnLst>
                                </p:cTn>
                              </p:par>
                              <p:par>
                                <p:cTn fill="hold" nodeType="withEffect" presetClass="entr" presetID="10" presetSubtype="0">
                                  <p:stCondLst>
                                    <p:cond delay="0"/>
                                  </p:stCondLst>
                                  <p:childTnLst>
                                    <p:set>
                                      <p:cBhvr>
                                        <p:cTn dur="1" fill="hold">
                                          <p:stCondLst>
                                            <p:cond delay="0"/>
                                          </p:stCondLst>
                                        </p:cTn>
                                        <p:tgtEl>
                                          <p:spTgt spid="9562"/>
                                        </p:tgtEl>
                                        <p:attrNameLst>
                                          <p:attrName>style.visibility</p:attrName>
                                        </p:attrNameLst>
                                      </p:cBhvr>
                                      <p:to>
                                        <p:strVal val="visible"/>
                                      </p:to>
                                    </p:set>
                                    <p:animEffect filter="fade" transition="in">
                                      <p:cBhvr>
                                        <p:cTn dur="200"/>
                                        <p:tgtEl>
                                          <p:spTgt spid="9562"/>
                                        </p:tgtEl>
                                      </p:cBhvr>
                                    </p:animEffect>
                                  </p:childTnLst>
                                </p:cTn>
                              </p:par>
                              <p:par>
                                <p:cTn fill="hold" nodeType="withEffect" presetClass="entr" presetID="10" presetSubtype="0">
                                  <p:stCondLst>
                                    <p:cond delay="0"/>
                                  </p:stCondLst>
                                  <p:childTnLst>
                                    <p:set>
                                      <p:cBhvr>
                                        <p:cTn dur="1" fill="hold">
                                          <p:stCondLst>
                                            <p:cond delay="0"/>
                                          </p:stCondLst>
                                        </p:cTn>
                                        <p:tgtEl>
                                          <p:spTgt spid="9565"/>
                                        </p:tgtEl>
                                        <p:attrNameLst>
                                          <p:attrName>style.visibility</p:attrName>
                                        </p:attrNameLst>
                                      </p:cBhvr>
                                      <p:to>
                                        <p:strVal val="visible"/>
                                      </p:to>
                                    </p:set>
                                    <p:animEffect filter="fade" transition="in">
                                      <p:cBhvr>
                                        <p:cTn dur="200"/>
                                        <p:tgtEl>
                                          <p:spTgt spid="9565"/>
                                        </p:tgtEl>
                                      </p:cBhvr>
                                    </p:animEffect>
                                  </p:childTnLst>
                                </p:cTn>
                              </p:par>
                              <p:par>
                                <p:cTn fill="hold" nodeType="withEffect" presetClass="entr" presetID="10" presetSubtype="0">
                                  <p:stCondLst>
                                    <p:cond delay="0"/>
                                  </p:stCondLst>
                                  <p:childTnLst>
                                    <p:set>
                                      <p:cBhvr>
                                        <p:cTn dur="1" fill="hold">
                                          <p:stCondLst>
                                            <p:cond delay="0"/>
                                          </p:stCondLst>
                                        </p:cTn>
                                        <p:tgtEl>
                                          <p:spTgt spid="9566"/>
                                        </p:tgtEl>
                                        <p:attrNameLst>
                                          <p:attrName>style.visibility</p:attrName>
                                        </p:attrNameLst>
                                      </p:cBhvr>
                                      <p:to>
                                        <p:strVal val="visible"/>
                                      </p:to>
                                    </p:set>
                                    <p:animEffect filter="fade" transition="in">
                                      <p:cBhvr>
                                        <p:cTn dur="200"/>
                                        <p:tgtEl>
                                          <p:spTgt spid="9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60"/>
                                        </p:tgtEl>
                                        <p:attrNameLst>
                                          <p:attrName>style.visibility</p:attrName>
                                        </p:attrNameLst>
                                      </p:cBhvr>
                                      <p:to>
                                        <p:strVal val="visible"/>
                                      </p:to>
                                    </p:set>
                                    <p:anim calcmode="lin" valueType="num">
                                      <p:cBhvr additive="base">
                                        <p:cTn dur="200"/>
                                        <p:tgtEl>
                                          <p:spTgt spid="95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58"/>
                                        </p:tgtEl>
                                        <p:attrNameLst>
                                          <p:attrName>style.visibility</p:attrName>
                                        </p:attrNameLst>
                                      </p:cBhvr>
                                      <p:to>
                                        <p:strVal val="visible"/>
                                      </p:to>
                                    </p:set>
                                    <p:anim calcmode="lin" valueType="num">
                                      <p:cBhvr additive="base">
                                        <p:cTn dur="200"/>
                                        <p:tgtEl>
                                          <p:spTgt spid="95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54"/>
                                        </p:tgtEl>
                                        <p:attrNameLst>
                                          <p:attrName>style.visibility</p:attrName>
                                        </p:attrNameLst>
                                      </p:cBhvr>
                                      <p:to>
                                        <p:strVal val="visible"/>
                                      </p:to>
                                    </p:set>
                                    <p:anim calcmode="lin" valueType="num">
                                      <p:cBhvr additive="base">
                                        <p:cTn dur="200"/>
                                        <p:tgtEl>
                                          <p:spTgt spid="9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63"/>
                                        </p:tgtEl>
                                        <p:attrNameLst>
                                          <p:attrName>style.visibility</p:attrName>
                                        </p:attrNameLst>
                                      </p:cBhvr>
                                      <p:to>
                                        <p:strVal val="visible"/>
                                      </p:to>
                                    </p:set>
                                    <p:anim calcmode="lin" valueType="num">
                                      <p:cBhvr additive="base">
                                        <p:cTn dur="200"/>
                                        <p:tgtEl>
                                          <p:spTgt spid="95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67"/>
                                        </p:tgtEl>
                                        <p:attrNameLst>
                                          <p:attrName>style.visibility</p:attrName>
                                        </p:attrNameLst>
                                      </p:cBhvr>
                                      <p:to>
                                        <p:strVal val="visible"/>
                                      </p:to>
                                    </p:set>
                                    <p:anim calcmode="lin" valueType="num">
                                      <p:cBhvr additive="base">
                                        <p:cTn dur="200"/>
                                        <p:tgtEl>
                                          <p:spTgt spid="95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1"/>
                                        </p:tgtEl>
                                        <p:attrNameLst>
                                          <p:attrName>style.visibility</p:attrName>
                                        </p:attrNameLst>
                                      </p:cBhvr>
                                      <p:to>
                                        <p:strVal val="visible"/>
                                      </p:to>
                                    </p:set>
                                    <p:animEffect filter="fade" transition="in">
                                      <p:cBhvr>
                                        <p:cTn dur="200"/>
                                        <p:tgtEl>
                                          <p:spTgt spid="9561"/>
                                        </p:tgtEl>
                                      </p:cBhvr>
                                    </p:animEffect>
                                  </p:childTnLst>
                                </p:cTn>
                              </p:par>
                              <p:par>
                                <p:cTn fill="hold" nodeType="withEffect" presetClass="entr" presetID="10" presetSubtype="0">
                                  <p:stCondLst>
                                    <p:cond delay="0"/>
                                  </p:stCondLst>
                                  <p:childTnLst>
                                    <p:set>
                                      <p:cBhvr>
                                        <p:cTn dur="1" fill="hold">
                                          <p:stCondLst>
                                            <p:cond delay="0"/>
                                          </p:stCondLst>
                                        </p:cTn>
                                        <p:tgtEl>
                                          <p:spTgt spid="9557"/>
                                        </p:tgtEl>
                                        <p:attrNameLst>
                                          <p:attrName>style.visibility</p:attrName>
                                        </p:attrNameLst>
                                      </p:cBhvr>
                                      <p:to>
                                        <p:strVal val="visible"/>
                                      </p:to>
                                    </p:set>
                                    <p:animEffect filter="fade" transition="in">
                                      <p:cBhvr>
                                        <p:cTn dur="200"/>
                                        <p:tgtEl>
                                          <p:spTgt spid="9557"/>
                                        </p:tgtEl>
                                      </p:cBhvr>
                                    </p:animEffect>
                                  </p:childTnLst>
                                </p:cTn>
                              </p:par>
                              <p:par>
                                <p:cTn fill="hold" nodeType="withEffect" presetClass="entr" presetID="10" presetSubtype="0">
                                  <p:stCondLst>
                                    <p:cond delay="0"/>
                                  </p:stCondLst>
                                  <p:childTnLst>
                                    <p:set>
                                      <p:cBhvr>
                                        <p:cTn dur="1" fill="hold">
                                          <p:stCondLst>
                                            <p:cond delay="0"/>
                                          </p:stCondLst>
                                        </p:cTn>
                                        <p:tgtEl>
                                          <p:spTgt spid="9564"/>
                                        </p:tgtEl>
                                        <p:attrNameLst>
                                          <p:attrName>style.visibility</p:attrName>
                                        </p:attrNameLst>
                                      </p:cBhvr>
                                      <p:to>
                                        <p:strVal val="visible"/>
                                      </p:to>
                                    </p:set>
                                    <p:animEffect filter="fade" transition="in">
                                      <p:cBhvr>
                                        <p:cTn dur="200"/>
                                        <p:tgtEl>
                                          <p:spTgt spid="9564"/>
                                        </p:tgtEl>
                                      </p:cBhvr>
                                    </p:animEffect>
                                  </p:childTnLst>
                                </p:cTn>
                              </p:par>
                              <p:par>
                                <p:cTn fill="hold" nodeType="withEffect" presetClass="entr" presetID="10" presetSubtype="0">
                                  <p:stCondLst>
                                    <p:cond delay="0"/>
                                  </p:stCondLst>
                                  <p:childTnLst>
                                    <p:set>
                                      <p:cBhvr>
                                        <p:cTn dur="1" fill="hold">
                                          <p:stCondLst>
                                            <p:cond delay="0"/>
                                          </p:stCondLst>
                                        </p:cTn>
                                        <p:tgtEl>
                                          <p:spTgt spid="9555"/>
                                        </p:tgtEl>
                                        <p:attrNameLst>
                                          <p:attrName>style.visibility</p:attrName>
                                        </p:attrNameLst>
                                      </p:cBhvr>
                                      <p:to>
                                        <p:strVal val="visible"/>
                                      </p:to>
                                    </p:set>
                                    <p:animEffect filter="fade" transition="in">
                                      <p:cBhvr>
                                        <p:cTn dur="200"/>
                                        <p:tgtEl>
                                          <p:spTgt spid="9555"/>
                                        </p:tgtEl>
                                      </p:cBhvr>
                                    </p:animEffect>
                                  </p:childTnLst>
                                </p:cTn>
                              </p:par>
                              <p:par>
                                <p:cTn fill="hold" nodeType="withEffect" presetClass="entr" presetID="10" presetSubtype="0">
                                  <p:stCondLst>
                                    <p:cond delay="0"/>
                                  </p:stCondLst>
                                  <p:childTnLst>
                                    <p:set>
                                      <p:cBhvr>
                                        <p:cTn dur="1" fill="hold">
                                          <p:stCondLst>
                                            <p:cond delay="0"/>
                                          </p:stCondLst>
                                        </p:cTn>
                                        <p:tgtEl>
                                          <p:spTgt spid="9568"/>
                                        </p:tgtEl>
                                        <p:attrNameLst>
                                          <p:attrName>style.visibility</p:attrName>
                                        </p:attrNameLst>
                                      </p:cBhvr>
                                      <p:to>
                                        <p:strVal val="visible"/>
                                      </p:to>
                                    </p:set>
                                    <p:animEffect filter="fade" transition="in">
                                      <p:cBhvr>
                                        <p:cTn dur="200"/>
                                        <p:tgtEl>
                                          <p:spTgt spid="9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4" name="Shape 9574"/>
        <p:cNvGrpSpPr/>
        <p:nvPr/>
      </p:nvGrpSpPr>
      <p:grpSpPr>
        <a:xfrm>
          <a:off x="0" y="0"/>
          <a:ext cx="0" cy="0"/>
          <a:chOff x="0" y="0"/>
          <a:chExt cx="0" cy="0"/>
        </a:xfrm>
      </p:grpSpPr>
      <p:sp>
        <p:nvSpPr>
          <p:cNvPr id="9575" name="Google Shape;9575;p25"/>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76" name="Google Shape;9576;p25"/>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Threats to Validity</a:t>
            </a:r>
            <a:endParaRPr>
              <a:solidFill>
                <a:schemeClr val="dk1"/>
              </a:solidFill>
            </a:endParaRPr>
          </a:p>
        </p:txBody>
      </p:sp>
      <p:sp>
        <p:nvSpPr>
          <p:cNvPr id="9577" name="Google Shape;9577;p25"/>
          <p:cNvSpPr/>
          <p:nvPr/>
        </p:nvSpPr>
        <p:spPr>
          <a:xfrm flipH="1" rot="-5400000">
            <a:off x="1750657" y="963748"/>
            <a:ext cx="2155221" cy="2565448"/>
          </a:xfrm>
          <a:prstGeom prst="homePlate">
            <a:avLst>
              <a:gd fmla="val 29133" name="adj"/>
            </a:avLst>
          </a:prstGeom>
          <a:solidFill>
            <a:srgbClr val="008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78" name="Google Shape;9578;p25"/>
          <p:cNvSpPr txBox="1"/>
          <p:nvPr/>
        </p:nvSpPr>
        <p:spPr>
          <a:xfrm flipH="1">
            <a:off x="1445813" y="1264691"/>
            <a:ext cx="2866159" cy="355168"/>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dk1"/>
              </a:buClr>
              <a:buSzPts val="2800"/>
              <a:buFont typeface="Oswald SemiBold"/>
              <a:buNone/>
            </a:pPr>
            <a:r>
              <a:rPr b="0" i="0" lang="en-US" sz="2000" u="none" cap="none" strike="noStrike">
                <a:solidFill>
                  <a:schemeClr val="lt1"/>
                </a:solidFill>
                <a:latin typeface="Oswald SemiBold"/>
                <a:ea typeface="Oswald SemiBold"/>
                <a:cs typeface="Oswald SemiBold"/>
                <a:sym typeface="Oswald SemiBold"/>
              </a:rPr>
              <a:t>Participants</a:t>
            </a:r>
            <a:endParaRPr/>
          </a:p>
        </p:txBody>
      </p:sp>
      <p:pic>
        <p:nvPicPr>
          <p:cNvPr descr="Icon&#10;&#10;Description automatically generated" id="9579" name="Google Shape;9579;p25"/>
          <p:cNvPicPr preferRelativeResize="0"/>
          <p:nvPr/>
        </p:nvPicPr>
        <p:blipFill rotWithShape="1">
          <a:blip r:embed="rId3">
            <a:alphaModFix/>
          </a:blip>
          <a:srcRect b="0" l="0" r="0" t="0"/>
          <a:stretch/>
        </p:blipFill>
        <p:spPr>
          <a:xfrm>
            <a:off x="2266443" y="1768006"/>
            <a:ext cx="1123645" cy="1123645"/>
          </a:xfrm>
          <a:prstGeom prst="rect">
            <a:avLst/>
          </a:prstGeom>
          <a:noFill/>
          <a:ln>
            <a:noFill/>
          </a:ln>
        </p:spPr>
      </p:pic>
      <p:sp>
        <p:nvSpPr>
          <p:cNvPr id="9580" name="Google Shape;9580;p25"/>
          <p:cNvSpPr/>
          <p:nvPr/>
        </p:nvSpPr>
        <p:spPr>
          <a:xfrm flipH="1" rot="-10505077">
            <a:off x="1635809" y="3352440"/>
            <a:ext cx="1078516"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64B1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1" name="Google Shape;9581;p25"/>
          <p:cNvSpPr txBox="1"/>
          <p:nvPr/>
        </p:nvSpPr>
        <p:spPr>
          <a:xfrm>
            <a:off x="1622617" y="3452329"/>
            <a:ext cx="1104900"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dk1"/>
                </a:solidFill>
                <a:latin typeface="Black Han Sans"/>
                <a:ea typeface="Black Han Sans"/>
                <a:cs typeface="Black Han Sans"/>
                <a:sym typeface="Black Han Sans"/>
              </a:rPr>
              <a:t>Two Semesters</a:t>
            </a:r>
            <a:endParaRPr b="1" i="0" sz="1400" u="none" cap="none" strike="noStrike">
              <a:solidFill>
                <a:schemeClr val="dk1"/>
              </a:solidFill>
              <a:latin typeface="Black Han Sans"/>
              <a:ea typeface="Black Han Sans"/>
              <a:cs typeface="Black Han Sans"/>
              <a:sym typeface="Black Han Sans"/>
            </a:endParaRPr>
          </a:p>
        </p:txBody>
      </p:sp>
      <p:sp>
        <p:nvSpPr>
          <p:cNvPr id="9582" name="Google Shape;9582;p25"/>
          <p:cNvSpPr/>
          <p:nvPr/>
        </p:nvSpPr>
        <p:spPr>
          <a:xfrm flipH="1" rot="-10505077">
            <a:off x="2878182" y="3363867"/>
            <a:ext cx="1345280"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64B1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83" name="Google Shape;9583;p25"/>
          <p:cNvSpPr txBox="1"/>
          <p:nvPr/>
        </p:nvSpPr>
        <p:spPr>
          <a:xfrm>
            <a:off x="2872768" y="3494642"/>
            <a:ext cx="1356107"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dk1"/>
                </a:solidFill>
                <a:latin typeface="Black Han Sans"/>
                <a:ea typeface="Black Han Sans"/>
                <a:cs typeface="Black Han Sans"/>
                <a:sym typeface="Black Han Sans"/>
              </a:rPr>
              <a:t>Calculator Application</a:t>
            </a:r>
            <a:endParaRPr b="1" i="0" sz="1400" u="none" cap="none" strike="noStrike">
              <a:solidFill>
                <a:schemeClr val="dk1"/>
              </a:solidFill>
              <a:latin typeface="Black Han Sans"/>
              <a:ea typeface="Black Han Sans"/>
              <a:cs typeface="Black Han Sans"/>
              <a:sym typeface="Black Han Sans"/>
            </a:endParaRPr>
          </a:p>
        </p:txBody>
      </p:sp>
      <p:sp>
        <p:nvSpPr>
          <p:cNvPr id="9584" name="Google Shape;9584;p25"/>
          <p:cNvSpPr/>
          <p:nvPr/>
        </p:nvSpPr>
        <p:spPr>
          <a:xfrm flipH="1" rot="-5400000">
            <a:off x="5135877" y="963748"/>
            <a:ext cx="2155221" cy="2565448"/>
          </a:xfrm>
          <a:prstGeom prst="homePlate">
            <a:avLst>
              <a:gd fmla="val 29133" name="adj"/>
            </a:avLst>
          </a:prstGeom>
          <a:solidFill>
            <a:srgbClr val="0083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85" name="Google Shape;9585;p25"/>
          <p:cNvSpPr txBox="1"/>
          <p:nvPr/>
        </p:nvSpPr>
        <p:spPr>
          <a:xfrm flipH="1">
            <a:off x="4785516" y="1262249"/>
            <a:ext cx="2866159" cy="355168"/>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dk1"/>
              </a:buClr>
              <a:buSzPts val="2800"/>
              <a:buFont typeface="Oswald SemiBold"/>
              <a:buNone/>
            </a:pPr>
            <a:r>
              <a:rPr b="0" i="0" lang="en-US" sz="2000" u="none" cap="none" strike="noStrike">
                <a:solidFill>
                  <a:schemeClr val="lt1"/>
                </a:solidFill>
                <a:latin typeface="Oswald SemiBold"/>
                <a:ea typeface="Oswald SemiBold"/>
                <a:cs typeface="Oswald SemiBold"/>
                <a:sym typeface="Oswald SemiBold"/>
              </a:rPr>
              <a:t>Selection of Test Smell</a:t>
            </a:r>
            <a:endParaRPr/>
          </a:p>
        </p:txBody>
      </p:sp>
      <p:sp>
        <p:nvSpPr>
          <p:cNvPr id="9586" name="Google Shape;9586;p25"/>
          <p:cNvSpPr/>
          <p:nvPr/>
        </p:nvSpPr>
        <p:spPr>
          <a:xfrm flipH="1" rot="-10505077">
            <a:off x="6395716" y="3422009"/>
            <a:ext cx="1385880" cy="864949"/>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64B1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87" name="Google Shape;9587;p25"/>
          <p:cNvSpPr txBox="1"/>
          <p:nvPr/>
        </p:nvSpPr>
        <p:spPr>
          <a:xfrm>
            <a:off x="6493668" y="3569065"/>
            <a:ext cx="1189976"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dk1"/>
                </a:solidFill>
                <a:latin typeface="Black Han Sans"/>
                <a:ea typeface="Black Han Sans"/>
                <a:cs typeface="Black Han Sans"/>
                <a:sym typeface="Black Han Sans"/>
              </a:rPr>
              <a:t>Most popular</a:t>
            </a:r>
            <a:endParaRPr/>
          </a:p>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dk1"/>
                </a:solidFill>
                <a:latin typeface="Black Han Sans"/>
                <a:ea typeface="Black Han Sans"/>
                <a:cs typeface="Black Han Sans"/>
                <a:sym typeface="Black Han Sans"/>
              </a:rPr>
              <a:t>and frequent smells</a:t>
            </a:r>
            <a:endParaRPr b="1" i="0" sz="1400" u="none" cap="none" strike="noStrike">
              <a:solidFill>
                <a:schemeClr val="dk1"/>
              </a:solidFill>
              <a:latin typeface="Black Han Sans"/>
              <a:ea typeface="Black Han Sans"/>
              <a:cs typeface="Black Han Sans"/>
              <a:sym typeface="Black Han Sans"/>
            </a:endParaRPr>
          </a:p>
        </p:txBody>
      </p:sp>
      <p:sp>
        <p:nvSpPr>
          <p:cNvPr id="9588" name="Google Shape;9588;p25"/>
          <p:cNvSpPr/>
          <p:nvPr/>
        </p:nvSpPr>
        <p:spPr>
          <a:xfrm flipH="1" rot="-10505077">
            <a:off x="4761259" y="3399981"/>
            <a:ext cx="1611535" cy="87039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64B1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89" name="Google Shape;9589;p25"/>
          <p:cNvSpPr txBox="1"/>
          <p:nvPr/>
        </p:nvSpPr>
        <p:spPr>
          <a:xfrm>
            <a:off x="4818232" y="3571608"/>
            <a:ext cx="1547729" cy="4918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dk1"/>
                </a:solidFill>
                <a:latin typeface="Black Han Sans"/>
                <a:ea typeface="Black Han Sans"/>
                <a:cs typeface="Black Han Sans"/>
                <a:sym typeface="Black Han Sans"/>
              </a:rPr>
              <a:t>Reviewed various research papers</a:t>
            </a:r>
            <a:endParaRPr b="1" i="0" sz="1400" u="none" cap="none" strike="noStrike">
              <a:solidFill>
                <a:schemeClr val="dk1"/>
              </a:solidFill>
              <a:latin typeface="Black Han Sans"/>
              <a:ea typeface="Black Han Sans"/>
              <a:cs typeface="Black Han Sans"/>
              <a:sym typeface="Black Han Sans"/>
            </a:endParaRPr>
          </a:p>
        </p:txBody>
      </p:sp>
      <p:pic>
        <p:nvPicPr>
          <p:cNvPr descr="A picture containing logo, clipart, graphics, screenshot&#10;&#10;Description automatically generated" id="9590" name="Google Shape;9590;p25"/>
          <p:cNvPicPr preferRelativeResize="0"/>
          <p:nvPr/>
        </p:nvPicPr>
        <p:blipFill rotWithShape="1">
          <a:blip r:embed="rId4">
            <a:alphaModFix/>
          </a:blip>
          <a:srcRect b="0" l="0" r="0" t="0"/>
          <a:stretch/>
        </p:blipFill>
        <p:spPr>
          <a:xfrm>
            <a:off x="5690639" y="1729611"/>
            <a:ext cx="1068242" cy="1068242"/>
          </a:xfrm>
          <a:prstGeom prst="rect">
            <a:avLst/>
          </a:prstGeom>
          <a:noFill/>
          <a:ln>
            <a:noFill/>
          </a:ln>
        </p:spPr>
      </p:pic>
      <p:sp>
        <p:nvSpPr>
          <p:cNvPr id="9591" name="Google Shape;9591;p25"/>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592" name="Google Shape;9592;p25"/>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14</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579"/>
                                        </p:tgtEl>
                                        <p:attrNameLst>
                                          <p:attrName>style.visibility</p:attrName>
                                        </p:attrNameLst>
                                      </p:cBhvr>
                                      <p:to>
                                        <p:strVal val="visible"/>
                                      </p:to>
                                    </p:set>
                                    <p:anim calcmode="lin" valueType="num">
                                      <p:cBhvr additive="base">
                                        <p:cTn dur="200"/>
                                        <p:tgtEl>
                                          <p:spTgt spid="95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78"/>
                                        </p:tgtEl>
                                        <p:attrNameLst>
                                          <p:attrName>style.visibility</p:attrName>
                                        </p:attrNameLst>
                                      </p:cBhvr>
                                      <p:to>
                                        <p:strVal val="visible"/>
                                      </p:to>
                                    </p:set>
                                    <p:anim calcmode="lin" valueType="num">
                                      <p:cBhvr additive="base">
                                        <p:cTn dur="200"/>
                                        <p:tgtEl>
                                          <p:spTgt spid="95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77"/>
                                        </p:tgtEl>
                                        <p:attrNameLst>
                                          <p:attrName>style.visibility</p:attrName>
                                        </p:attrNameLst>
                                      </p:cBhvr>
                                      <p:to>
                                        <p:strVal val="visible"/>
                                      </p:to>
                                    </p:set>
                                    <p:anim calcmode="lin" valueType="num">
                                      <p:cBhvr additive="base">
                                        <p:cTn dur="200"/>
                                        <p:tgtEl>
                                          <p:spTgt spid="95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81"/>
                                        </p:tgtEl>
                                        <p:attrNameLst>
                                          <p:attrName>style.visibility</p:attrName>
                                        </p:attrNameLst>
                                      </p:cBhvr>
                                      <p:to>
                                        <p:strVal val="visible"/>
                                      </p:to>
                                    </p:set>
                                    <p:anim calcmode="lin" valueType="num">
                                      <p:cBhvr additive="base">
                                        <p:cTn dur="200"/>
                                        <p:tgtEl>
                                          <p:spTgt spid="95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83"/>
                                        </p:tgtEl>
                                        <p:attrNameLst>
                                          <p:attrName>style.visibility</p:attrName>
                                        </p:attrNameLst>
                                      </p:cBhvr>
                                      <p:to>
                                        <p:strVal val="visible"/>
                                      </p:to>
                                    </p:set>
                                    <p:anim calcmode="lin" valueType="num">
                                      <p:cBhvr additive="base">
                                        <p:cTn dur="200"/>
                                        <p:tgtEl>
                                          <p:spTgt spid="95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82"/>
                                        </p:tgtEl>
                                        <p:attrNameLst>
                                          <p:attrName>style.visibility</p:attrName>
                                        </p:attrNameLst>
                                      </p:cBhvr>
                                      <p:to>
                                        <p:strVal val="visible"/>
                                      </p:to>
                                    </p:set>
                                    <p:anim calcmode="lin" valueType="num">
                                      <p:cBhvr additive="base">
                                        <p:cTn dur="200"/>
                                        <p:tgtEl>
                                          <p:spTgt spid="95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580"/>
                                        </p:tgtEl>
                                        <p:attrNameLst>
                                          <p:attrName>style.visibility</p:attrName>
                                        </p:attrNameLst>
                                      </p:cBhvr>
                                      <p:to>
                                        <p:strVal val="visible"/>
                                      </p:to>
                                    </p:set>
                                    <p:anim calcmode="lin" valueType="num">
                                      <p:cBhvr additive="base">
                                        <p:cTn dur="200"/>
                                        <p:tgtEl>
                                          <p:spTgt spid="95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4"/>
                                        </p:tgtEl>
                                        <p:attrNameLst>
                                          <p:attrName>style.visibility</p:attrName>
                                        </p:attrNameLst>
                                      </p:cBhvr>
                                      <p:to>
                                        <p:strVal val="visible"/>
                                      </p:to>
                                    </p:set>
                                    <p:animEffect filter="fade" transition="in">
                                      <p:cBhvr>
                                        <p:cTn dur="200"/>
                                        <p:tgtEl>
                                          <p:spTgt spid="9584"/>
                                        </p:tgtEl>
                                      </p:cBhvr>
                                    </p:animEffect>
                                  </p:childTnLst>
                                </p:cTn>
                              </p:par>
                              <p:par>
                                <p:cTn fill="hold" nodeType="withEffect" presetClass="entr" presetID="10" presetSubtype="0">
                                  <p:stCondLst>
                                    <p:cond delay="0"/>
                                  </p:stCondLst>
                                  <p:childTnLst>
                                    <p:set>
                                      <p:cBhvr>
                                        <p:cTn dur="1" fill="hold">
                                          <p:stCondLst>
                                            <p:cond delay="0"/>
                                          </p:stCondLst>
                                        </p:cTn>
                                        <p:tgtEl>
                                          <p:spTgt spid="9585"/>
                                        </p:tgtEl>
                                        <p:attrNameLst>
                                          <p:attrName>style.visibility</p:attrName>
                                        </p:attrNameLst>
                                      </p:cBhvr>
                                      <p:to>
                                        <p:strVal val="visible"/>
                                      </p:to>
                                    </p:set>
                                    <p:animEffect filter="fade" transition="in">
                                      <p:cBhvr>
                                        <p:cTn dur="200"/>
                                        <p:tgtEl>
                                          <p:spTgt spid="9585"/>
                                        </p:tgtEl>
                                      </p:cBhvr>
                                    </p:animEffect>
                                  </p:childTnLst>
                                </p:cTn>
                              </p:par>
                              <p:par>
                                <p:cTn fill="hold" nodeType="withEffect" presetClass="entr" presetID="10" presetSubtype="0">
                                  <p:stCondLst>
                                    <p:cond delay="0"/>
                                  </p:stCondLst>
                                  <p:childTnLst>
                                    <p:set>
                                      <p:cBhvr>
                                        <p:cTn dur="1" fill="hold">
                                          <p:stCondLst>
                                            <p:cond delay="0"/>
                                          </p:stCondLst>
                                        </p:cTn>
                                        <p:tgtEl>
                                          <p:spTgt spid="9586"/>
                                        </p:tgtEl>
                                        <p:attrNameLst>
                                          <p:attrName>style.visibility</p:attrName>
                                        </p:attrNameLst>
                                      </p:cBhvr>
                                      <p:to>
                                        <p:strVal val="visible"/>
                                      </p:to>
                                    </p:set>
                                    <p:animEffect filter="fade" transition="in">
                                      <p:cBhvr>
                                        <p:cTn dur="200"/>
                                        <p:tgtEl>
                                          <p:spTgt spid="9586"/>
                                        </p:tgtEl>
                                      </p:cBhvr>
                                    </p:animEffect>
                                  </p:childTnLst>
                                </p:cTn>
                              </p:par>
                              <p:par>
                                <p:cTn fill="hold" nodeType="withEffect" presetClass="entr" presetID="10" presetSubtype="0">
                                  <p:stCondLst>
                                    <p:cond delay="0"/>
                                  </p:stCondLst>
                                  <p:childTnLst>
                                    <p:set>
                                      <p:cBhvr>
                                        <p:cTn dur="1" fill="hold">
                                          <p:stCondLst>
                                            <p:cond delay="0"/>
                                          </p:stCondLst>
                                        </p:cTn>
                                        <p:tgtEl>
                                          <p:spTgt spid="9587"/>
                                        </p:tgtEl>
                                        <p:attrNameLst>
                                          <p:attrName>style.visibility</p:attrName>
                                        </p:attrNameLst>
                                      </p:cBhvr>
                                      <p:to>
                                        <p:strVal val="visible"/>
                                      </p:to>
                                    </p:set>
                                    <p:animEffect filter="fade" transition="in">
                                      <p:cBhvr>
                                        <p:cTn dur="200"/>
                                        <p:tgtEl>
                                          <p:spTgt spid="9587"/>
                                        </p:tgtEl>
                                      </p:cBhvr>
                                    </p:animEffect>
                                  </p:childTnLst>
                                </p:cTn>
                              </p:par>
                              <p:par>
                                <p:cTn fill="hold" nodeType="withEffect" presetClass="entr" presetID="10" presetSubtype="0">
                                  <p:stCondLst>
                                    <p:cond delay="0"/>
                                  </p:stCondLst>
                                  <p:childTnLst>
                                    <p:set>
                                      <p:cBhvr>
                                        <p:cTn dur="1" fill="hold">
                                          <p:stCondLst>
                                            <p:cond delay="0"/>
                                          </p:stCondLst>
                                        </p:cTn>
                                        <p:tgtEl>
                                          <p:spTgt spid="9588"/>
                                        </p:tgtEl>
                                        <p:attrNameLst>
                                          <p:attrName>style.visibility</p:attrName>
                                        </p:attrNameLst>
                                      </p:cBhvr>
                                      <p:to>
                                        <p:strVal val="visible"/>
                                      </p:to>
                                    </p:set>
                                    <p:animEffect filter="fade" transition="in">
                                      <p:cBhvr>
                                        <p:cTn dur="200"/>
                                        <p:tgtEl>
                                          <p:spTgt spid="9588"/>
                                        </p:tgtEl>
                                      </p:cBhvr>
                                    </p:animEffect>
                                  </p:childTnLst>
                                </p:cTn>
                              </p:par>
                              <p:par>
                                <p:cTn fill="hold" nodeType="withEffect" presetClass="entr" presetID="10" presetSubtype="0">
                                  <p:stCondLst>
                                    <p:cond delay="0"/>
                                  </p:stCondLst>
                                  <p:childTnLst>
                                    <p:set>
                                      <p:cBhvr>
                                        <p:cTn dur="1" fill="hold">
                                          <p:stCondLst>
                                            <p:cond delay="0"/>
                                          </p:stCondLst>
                                        </p:cTn>
                                        <p:tgtEl>
                                          <p:spTgt spid="9589"/>
                                        </p:tgtEl>
                                        <p:attrNameLst>
                                          <p:attrName>style.visibility</p:attrName>
                                        </p:attrNameLst>
                                      </p:cBhvr>
                                      <p:to>
                                        <p:strVal val="visible"/>
                                      </p:to>
                                    </p:set>
                                    <p:animEffect filter="fade" transition="in">
                                      <p:cBhvr>
                                        <p:cTn dur="200"/>
                                        <p:tgtEl>
                                          <p:spTgt spid="9589"/>
                                        </p:tgtEl>
                                      </p:cBhvr>
                                    </p:animEffect>
                                  </p:childTnLst>
                                </p:cTn>
                              </p:par>
                              <p:par>
                                <p:cTn fill="hold" nodeType="withEffect" presetClass="entr" presetID="10" presetSubtype="0">
                                  <p:stCondLst>
                                    <p:cond delay="0"/>
                                  </p:stCondLst>
                                  <p:childTnLst>
                                    <p:set>
                                      <p:cBhvr>
                                        <p:cTn dur="1" fill="hold">
                                          <p:stCondLst>
                                            <p:cond delay="0"/>
                                          </p:stCondLst>
                                        </p:cTn>
                                        <p:tgtEl>
                                          <p:spTgt spid="9590"/>
                                        </p:tgtEl>
                                        <p:attrNameLst>
                                          <p:attrName>style.visibility</p:attrName>
                                        </p:attrNameLst>
                                      </p:cBhvr>
                                      <p:to>
                                        <p:strVal val="visible"/>
                                      </p:to>
                                    </p:set>
                                    <p:animEffect filter="fade" transition="in">
                                      <p:cBhvr>
                                        <p:cTn dur="200"/>
                                        <p:tgtEl>
                                          <p:spTgt spid="9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6" name="Shape 9596"/>
        <p:cNvGrpSpPr/>
        <p:nvPr/>
      </p:nvGrpSpPr>
      <p:grpSpPr>
        <a:xfrm>
          <a:off x="0" y="0"/>
          <a:ext cx="0" cy="0"/>
          <a:chOff x="0" y="0"/>
          <a:chExt cx="0" cy="0"/>
        </a:xfrm>
      </p:grpSpPr>
      <p:sp>
        <p:nvSpPr>
          <p:cNvPr id="9597" name="Google Shape;9597;p26"/>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98" name="Google Shape;9598;p26"/>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Conclusion</a:t>
            </a:r>
            <a:endParaRPr>
              <a:solidFill>
                <a:schemeClr val="dk1"/>
              </a:solidFill>
            </a:endParaRPr>
          </a:p>
        </p:txBody>
      </p:sp>
      <p:pic>
        <p:nvPicPr>
          <p:cNvPr id="9599" name="Google Shape;9599;p26"/>
          <p:cNvPicPr preferRelativeResize="0"/>
          <p:nvPr/>
        </p:nvPicPr>
        <p:blipFill rotWithShape="1">
          <a:blip r:embed="rId3">
            <a:alphaModFix/>
          </a:blip>
          <a:srcRect b="0" l="0" r="0" t="0"/>
          <a:stretch/>
        </p:blipFill>
        <p:spPr>
          <a:xfrm>
            <a:off x="974702" y="928700"/>
            <a:ext cx="3401359" cy="1916099"/>
          </a:xfrm>
          <a:prstGeom prst="rect">
            <a:avLst/>
          </a:prstGeom>
          <a:noFill/>
          <a:ln cap="flat" cmpd="sng" w="9525">
            <a:solidFill>
              <a:schemeClr val="dk1"/>
            </a:solidFill>
            <a:prstDash val="solid"/>
            <a:round/>
            <a:headEnd len="sm" w="sm" type="none"/>
            <a:tailEnd len="sm" w="sm" type="none"/>
          </a:ln>
        </p:spPr>
      </p:pic>
      <p:pic>
        <p:nvPicPr>
          <p:cNvPr id="9600" name="Google Shape;9600;p26"/>
          <p:cNvPicPr preferRelativeResize="0"/>
          <p:nvPr/>
        </p:nvPicPr>
        <p:blipFill rotWithShape="1">
          <a:blip r:embed="rId4">
            <a:alphaModFix/>
          </a:blip>
          <a:srcRect b="0" l="0" r="0" t="0"/>
          <a:stretch/>
        </p:blipFill>
        <p:spPr>
          <a:xfrm>
            <a:off x="4572000" y="928700"/>
            <a:ext cx="3401359" cy="1916099"/>
          </a:xfrm>
          <a:prstGeom prst="rect">
            <a:avLst/>
          </a:prstGeom>
          <a:noFill/>
          <a:ln cap="flat" cmpd="sng" w="9525">
            <a:solidFill>
              <a:schemeClr val="dk1"/>
            </a:solidFill>
            <a:prstDash val="solid"/>
            <a:round/>
            <a:headEnd len="sm" w="sm" type="none"/>
            <a:tailEnd len="sm" w="sm" type="none"/>
          </a:ln>
        </p:spPr>
      </p:pic>
      <p:pic>
        <p:nvPicPr>
          <p:cNvPr id="9601" name="Google Shape;9601;p26"/>
          <p:cNvPicPr preferRelativeResize="0"/>
          <p:nvPr/>
        </p:nvPicPr>
        <p:blipFill rotWithShape="1">
          <a:blip r:embed="rId5">
            <a:alphaModFix/>
          </a:blip>
          <a:srcRect b="0" l="0" r="0" t="0"/>
          <a:stretch/>
        </p:blipFill>
        <p:spPr>
          <a:xfrm>
            <a:off x="974702" y="2946399"/>
            <a:ext cx="3401359" cy="1916099"/>
          </a:xfrm>
          <a:prstGeom prst="rect">
            <a:avLst/>
          </a:prstGeom>
          <a:noFill/>
          <a:ln cap="flat" cmpd="sng" w="9525">
            <a:solidFill>
              <a:schemeClr val="dk1"/>
            </a:solidFill>
            <a:prstDash val="solid"/>
            <a:round/>
            <a:headEnd len="sm" w="sm" type="none"/>
            <a:tailEnd len="sm" w="sm" type="none"/>
          </a:ln>
        </p:spPr>
      </p:pic>
      <p:pic>
        <p:nvPicPr>
          <p:cNvPr id="9602" name="Google Shape;9602;p26"/>
          <p:cNvPicPr preferRelativeResize="0"/>
          <p:nvPr/>
        </p:nvPicPr>
        <p:blipFill rotWithShape="1">
          <a:blip r:embed="rId6">
            <a:alphaModFix/>
          </a:blip>
          <a:srcRect b="0" l="0" r="0" t="0"/>
          <a:stretch/>
        </p:blipFill>
        <p:spPr>
          <a:xfrm>
            <a:off x="4572000" y="3010174"/>
            <a:ext cx="3401359" cy="1916099"/>
          </a:xfrm>
          <a:prstGeom prst="rect">
            <a:avLst/>
          </a:prstGeom>
          <a:noFill/>
          <a:ln cap="flat" cmpd="sng" w="9525">
            <a:solidFill>
              <a:schemeClr val="dk1"/>
            </a:solidFill>
            <a:prstDash val="solid"/>
            <a:round/>
            <a:headEnd len="sm" w="sm" type="none"/>
            <a:tailEnd len="sm" w="sm" type="none"/>
          </a:ln>
        </p:spPr>
      </p:pic>
      <p:sp>
        <p:nvSpPr>
          <p:cNvPr id="9603" name="Google Shape;9603;p26"/>
          <p:cNvSpPr/>
          <p:nvPr/>
        </p:nvSpPr>
        <p:spPr>
          <a:xfrm rot="10800000">
            <a:off x="8012421"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604" name="Google Shape;9604;p26"/>
          <p:cNvSpPr txBox="1"/>
          <p:nvPr/>
        </p:nvSpPr>
        <p:spPr>
          <a:xfrm>
            <a:off x="7992718"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15</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7" name="Shape 9277"/>
        <p:cNvGrpSpPr/>
        <p:nvPr/>
      </p:nvGrpSpPr>
      <p:grpSpPr>
        <a:xfrm>
          <a:off x="0" y="0"/>
          <a:ext cx="0" cy="0"/>
          <a:chOff x="0" y="0"/>
          <a:chExt cx="0" cy="0"/>
        </a:xfrm>
      </p:grpSpPr>
      <p:sp>
        <p:nvSpPr>
          <p:cNvPr id="9278" name="Google Shape;9278;p9"/>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79" name="Google Shape;9279;p9"/>
          <p:cNvSpPr txBox="1"/>
          <p:nvPr>
            <p:ph type="title"/>
          </p:nvPr>
        </p:nvSpPr>
        <p:spPr>
          <a:xfrm>
            <a:off x="1273487" y="190625"/>
            <a:ext cx="6336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Context</a:t>
            </a:r>
            <a:endParaRPr>
              <a:solidFill>
                <a:schemeClr val="dk1"/>
              </a:solidFill>
            </a:endParaRPr>
          </a:p>
        </p:txBody>
      </p:sp>
      <p:sp>
        <p:nvSpPr>
          <p:cNvPr id="9280" name="Google Shape;9280;p9"/>
          <p:cNvSpPr txBox="1"/>
          <p:nvPr/>
        </p:nvSpPr>
        <p:spPr>
          <a:xfrm>
            <a:off x="3625936" y="3296816"/>
            <a:ext cx="1764900" cy="32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Barlow Semi Condensed Medium"/>
                <a:ea typeface="Barlow Semi Condensed Medium"/>
                <a:cs typeface="Barlow Semi Condensed Medium"/>
                <a:sym typeface="Barlow Semi Condensed Medium"/>
              </a:rPr>
              <a:t>Discovers</a:t>
            </a:r>
            <a:endParaRPr/>
          </a:p>
        </p:txBody>
      </p:sp>
      <p:sp>
        <p:nvSpPr>
          <p:cNvPr id="9281" name="Google Shape;9281;p9"/>
          <p:cNvSpPr txBox="1"/>
          <p:nvPr/>
        </p:nvSpPr>
        <p:spPr>
          <a:xfrm>
            <a:off x="955888" y="3296816"/>
            <a:ext cx="1764900" cy="32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Barlow Semi Condensed Medium"/>
                <a:ea typeface="Barlow Semi Condensed Medium"/>
                <a:cs typeface="Barlow Semi Condensed Medium"/>
                <a:sym typeface="Barlow Semi Condensed Medium"/>
              </a:rPr>
              <a:t>Ensure</a:t>
            </a:r>
            <a:endParaRPr/>
          </a:p>
        </p:txBody>
      </p:sp>
      <p:sp>
        <p:nvSpPr>
          <p:cNvPr id="9282" name="Google Shape;9282;p9"/>
          <p:cNvSpPr txBox="1"/>
          <p:nvPr/>
        </p:nvSpPr>
        <p:spPr>
          <a:xfrm>
            <a:off x="6286840" y="3296816"/>
            <a:ext cx="1764900" cy="32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Barlow Semi Condensed Medium"/>
                <a:ea typeface="Barlow Semi Condensed Medium"/>
                <a:cs typeface="Barlow Semi Condensed Medium"/>
                <a:sym typeface="Barlow Semi Condensed Medium"/>
              </a:rPr>
              <a:t>Guarantees</a:t>
            </a:r>
            <a:endParaRPr/>
          </a:p>
        </p:txBody>
      </p:sp>
      <p:sp>
        <p:nvSpPr>
          <p:cNvPr id="9283" name="Google Shape;9283;p9"/>
          <p:cNvSpPr txBox="1"/>
          <p:nvPr/>
        </p:nvSpPr>
        <p:spPr>
          <a:xfrm>
            <a:off x="3625936" y="3708296"/>
            <a:ext cx="1764900" cy="107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Defects/bugs</a:t>
            </a:r>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284" name="Google Shape;9284;p9"/>
          <p:cNvSpPr txBox="1"/>
          <p:nvPr/>
        </p:nvSpPr>
        <p:spPr>
          <a:xfrm>
            <a:off x="955888" y="3708296"/>
            <a:ext cx="1764900" cy="107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Reliable software </a:t>
            </a:r>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285" name="Google Shape;9285;p9"/>
          <p:cNvSpPr txBox="1"/>
          <p:nvPr/>
        </p:nvSpPr>
        <p:spPr>
          <a:xfrm>
            <a:off x="6286840" y="3708296"/>
            <a:ext cx="1764900" cy="107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Quality of the software</a:t>
            </a:r>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9286" name="Google Shape;9286;p9"/>
          <p:cNvGrpSpPr/>
          <p:nvPr/>
        </p:nvGrpSpPr>
        <p:grpSpPr>
          <a:xfrm>
            <a:off x="6958861" y="2814151"/>
            <a:ext cx="421914" cy="420759"/>
            <a:chOff x="-2571737" y="2403625"/>
            <a:chExt cx="292225" cy="291425"/>
          </a:xfrm>
        </p:grpSpPr>
        <p:sp>
          <p:nvSpPr>
            <p:cNvPr id="9287" name="Google Shape;9287;p9"/>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88" name="Google Shape;9288;p9"/>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89" name="Google Shape;9289;p9"/>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90" name="Google Shape;9290;p9"/>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91" name="Google Shape;9291;p9"/>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92" name="Google Shape;9292;p9"/>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sp>
          <p:nvSpPr>
            <p:cNvPr id="9293" name="Google Shape;9293;p9"/>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94949"/>
                </a:solidFill>
                <a:latin typeface="Arial"/>
                <a:ea typeface="Arial"/>
                <a:cs typeface="Arial"/>
                <a:sym typeface="Arial"/>
              </a:endParaRPr>
            </a:p>
          </p:txBody>
        </p:sp>
      </p:grpSp>
      <p:grpSp>
        <p:nvGrpSpPr>
          <p:cNvPr id="9294" name="Google Shape;9294;p9"/>
          <p:cNvGrpSpPr/>
          <p:nvPr/>
        </p:nvGrpSpPr>
        <p:grpSpPr>
          <a:xfrm>
            <a:off x="4288769" y="2878976"/>
            <a:ext cx="391368" cy="376650"/>
            <a:chOff x="-37534750" y="2668075"/>
            <a:chExt cx="332400" cy="319900"/>
          </a:xfrm>
        </p:grpSpPr>
        <p:sp>
          <p:nvSpPr>
            <p:cNvPr id="9295" name="Google Shape;9295;p9"/>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6" name="Google Shape;9296;p9"/>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97" name="Google Shape;9297;p9"/>
          <p:cNvSpPr/>
          <p:nvPr/>
        </p:nvSpPr>
        <p:spPr>
          <a:xfrm>
            <a:off x="1666515" y="2952855"/>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00CA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298" name="Google Shape;9298;p9"/>
          <p:cNvSpPr txBox="1"/>
          <p:nvPr/>
        </p:nvSpPr>
        <p:spPr>
          <a:xfrm>
            <a:off x="-40289" y="4658087"/>
            <a:ext cx="7857139" cy="4233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Fjalla One"/>
              <a:buNone/>
            </a:pPr>
            <a:r>
              <a:rPr b="0" i="0" lang="en-US" sz="1100" u="none" cap="none" strike="noStrike">
                <a:solidFill>
                  <a:schemeClr val="dk1"/>
                </a:solidFill>
                <a:latin typeface="Arial"/>
                <a:ea typeface="Arial"/>
                <a:cs typeface="Arial"/>
                <a:sym typeface="Arial"/>
              </a:rPr>
              <a:t>[1] Arie Van Deursen, Leon Moonen, Alex Van Den Bergh, and Gerard Kok. 2001. Refactoring test code. In Proceedings of the 2nd international conference on extreme programming and flexible processes in software engineering (XP2001). 92–95.</a:t>
            </a:r>
            <a:endParaRPr b="0" i="0" sz="500" u="none" cap="none" strike="noStrike">
              <a:solidFill>
                <a:schemeClr val="dk1"/>
              </a:solidFill>
              <a:latin typeface="Fjalla One"/>
              <a:ea typeface="Fjalla One"/>
              <a:cs typeface="Fjalla One"/>
              <a:sym typeface="Fjalla One"/>
            </a:endParaRPr>
          </a:p>
        </p:txBody>
      </p:sp>
      <p:sp>
        <p:nvSpPr>
          <p:cNvPr id="9299" name="Google Shape;9299;p9"/>
          <p:cNvSpPr txBox="1"/>
          <p:nvPr/>
        </p:nvSpPr>
        <p:spPr>
          <a:xfrm>
            <a:off x="534534" y="881939"/>
            <a:ext cx="8291205" cy="1932212"/>
          </a:xfrm>
          <a:prstGeom prst="rect">
            <a:avLst/>
          </a:prstGeom>
          <a:noFill/>
          <a:ln>
            <a:noFill/>
          </a:ln>
        </p:spPr>
        <p:txBody>
          <a:bodyPr anchorCtr="0" anchor="ctr" bIns="91425" lIns="91425" spcFirstLastPara="1" rIns="91425" wrap="square" tIns="91425">
            <a:noAutofit/>
          </a:bodyPr>
          <a:lstStyle/>
          <a:p>
            <a:pPr indent="0" lvl="0" marL="13970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rial"/>
                <a:ea typeface="Arial"/>
                <a:cs typeface="Arial"/>
                <a:sym typeface="Arial"/>
              </a:rPr>
              <a:t>Softwa</a:t>
            </a:r>
            <a:r>
              <a:rPr b="0" i="0" lang="en-US" sz="1800" u="none" cap="none" strike="noStrike">
                <a:solidFill>
                  <a:schemeClr val="dk1"/>
                </a:solidFill>
                <a:latin typeface="Arial"/>
                <a:ea typeface="Arial"/>
                <a:cs typeface="Arial"/>
                <a:sym typeface="Arial"/>
              </a:rPr>
              <a:t>re testing is an essential part of the software development life cycle.</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05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rial"/>
                <a:ea typeface="Arial"/>
                <a:cs typeface="Arial"/>
                <a:sym typeface="Arial"/>
              </a:rPr>
              <a:t>Test code is also subject to bad programming practices by developers, known as test smells.</a:t>
            </a:r>
            <a:endParaRPr b="0" i="0" sz="1800" u="none" cap="none" strike="noStrike">
              <a:solidFill>
                <a:schemeClr val="dk1"/>
              </a:solidFill>
              <a:latin typeface="Arial"/>
              <a:ea typeface="Arial"/>
              <a:cs typeface="Arial"/>
              <a:sym typeface="Arial"/>
            </a:endParaRPr>
          </a:p>
          <a:p>
            <a:pPr indent="0" lvl="0" marL="13970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800" u="none" cap="none" strike="noStrike">
                <a:solidFill>
                  <a:schemeClr val="dk1"/>
                </a:solidFill>
                <a:latin typeface="Arial"/>
                <a:ea typeface="Arial"/>
                <a:cs typeface="Arial"/>
                <a:sym typeface="Arial"/>
              </a:rPr>
              <a:t>In 2001 [1], the catalog of test smells has been steadily growing throughout the years.</a:t>
            </a:r>
            <a:endParaRPr b="0" i="0" sz="1800" u="none" cap="none" strike="noStrike">
              <a:solidFill>
                <a:schemeClr val="dk1"/>
              </a:solidFill>
              <a:latin typeface="Arial"/>
              <a:ea typeface="Arial"/>
              <a:cs typeface="Arial"/>
              <a:sym typeface="Arial"/>
            </a:endParaRPr>
          </a:p>
        </p:txBody>
      </p:sp>
      <p:sp>
        <p:nvSpPr>
          <p:cNvPr id="9300" name="Google Shape;9300;p9"/>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01" name="Google Shape;9301;p9"/>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02</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8" name="Shape 9608"/>
        <p:cNvGrpSpPr/>
        <p:nvPr/>
      </p:nvGrpSpPr>
      <p:grpSpPr>
        <a:xfrm>
          <a:off x="0" y="0"/>
          <a:ext cx="0" cy="0"/>
          <a:chOff x="0" y="0"/>
          <a:chExt cx="0" cy="0"/>
        </a:xfrm>
      </p:grpSpPr>
      <p:sp>
        <p:nvSpPr>
          <p:cNvPr id="9609" name="Google Shape;9609;p27"/>
          <p:cNvSpPr/>
          <p:nvPr/>
        </p:nvSpPr>
        <p:spPr>
          <a:xfrm>
            <a:off x="873992" y="1590271"/>
            <a:ext cx="7341208" cy="3264182"/>
          </a:xfrm>
          <a:prstGeom prst="rect">
            <a:avLst/>
          </a:prstGeom>
          <a:noFill/>
          <a:ln cap="flat" cmpd="sng" w="28575">
            <a:solidFill>
              <a:srgbClr val="42424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sp>
        <p:nvSpPr>
          <p:cNvPr id="9610" name="Google Shape;9610;p27"/>
          <p:cNvSpPr txBox="1"/>
          <p:nvPr/>
        </p:nvSpPr>
        <p:spPr>
          <a:xfrm>
            <a:off x="5098281" y="3853583"/>
            <a:ext cx="3427300" cy="51311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3000"/>
              <a:buFont typeface="Quicksand"/>
              <a:buNone/>
            </a:pPr>
            <a:r>
              <a:rPr b="1" i="0" lang="en-US" sz="2800" u="none" cap="none" strike="noStrike">
                <a:solidFill>
                  <a:srgbClr val="002060"/>
                </a:solidFill>
                <a:latin typeface="Quicksand"/>
                <a:ea typeface="Quicksand"/>
                <a:cs typeface="Quicksand"/>
                <a:sym typeface="Quicksand"/>
              </a:rPr>
              <a:t>Wajdi Aljedaani</a:t>
            </a:r>
            <a:endParaRPr/>
          </a:p>
        </p:txBody>
      </p:sp>
      <p:pic>
        <p:nvPicPr>
          <p:cNvPr id="9611" name="Google Shape;9611;p27"/>
          <p:cNvPicPr preferRelativeResize="0"/>
          <p:nvPr/>
        </p:nvPicPr>
        <p:blipFill rotWithShape="1">
          <a:blip r:embed="rId3">
            <a:alphaModFix/>
          </a:blip>
          <a:srcRect b="13684" l="0" r="0" t="13684"/>
          <a:stretch/>
        </p:blipFill>
        <p:spPr>
          <a:xfrm>
            <a:off x="5772567" y="1978323"/>
            <a:ext cx="2078727" cy="1822632"/>
          </a:xfrm>
          <a:prstGeom prst="roundRect">
            <a:avLst>
              <a:gd fmla="val 4167" name="adj"/>
            </a:avLst>
          </a:prstGeom>
          <a:noFill/>
          <a:ln cap="flat" cmpd="sng" w="19050">
            <a:solidFill>
              <a:schemeClr val="dk2"/>
            </a:solidFill>
            <a:prstDash val="solid"/>
            <a:round/>
            <a:headEnd len="sm" w="sm" type="none"/>
            <a:tailEnd len="sm" w="sm" type="none"/>
          </a:ln>
        </p:spPr>
      </p:pic>
      <p:sp>
        <p:nvSpPr>
          <p:cNvPr id="9612" name="Google Shape;9612;p27"/>
          <p:cNvSpPr txBox="1"/>
          <p:nvPr/>
        </p:nvSpPr>
        <p:spPr>
          <a:xfrm>
            <a:off x="3716593" y="2553584"/>
            <a:ext cx="178664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veria Serif Libre"/>
                <a:ea typeface="Averia Serif Libre"/>
                <a:cs typeface="Averia Serif Libre"/>
                <a:sym typeface="Averia Serif Libre"/>
              </a:rPr>
              <a:t>@Wajdialjedaani</a:t>
            </a:r>
            <a:endParaRPr/>
          </a:p>
        </p:txBody>
      </p:sp>
      <p:sp>
        <p:nvSpPr>
          <p:cNvPr id="9613" name="Google Shape;9613;p27"/>
          <p:cNvSpPr txBox="1"/>
          <p:nvPr/>
        </p:nvSpPr>
        <p:spPr>
          <a:xfrm>
            <a:off x="3733481" y="3160765"/>
            <a:ext cx="20390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veria Serif Libre"/>
                <a:ea typeface="Averia Serif Libre"/>
                <a:cs typeface="Averia Serif Libre"/>
                <a:sym typeface="Averia Serif Libre"/>
              </a:rPr>
              <a:t>Wajdi.j1@gmail.com</a:t>
            </a:r>
            <a:endParaRPr/>
          </a:p>
        </p:txBody>
      </p:sp>
      <p:sp>
        <p:nvSpPr>
          <p:cNvPr id="9614" name="Google Shape;9614;p27"/>
          <p:cNvSpPr txBox="1"/>
          <p:nvPr/>
        </p:nvSpPr>
        <p:spPr>
          <a:xfrm>
            <a:off x="1606186" y="-112170"/>
            <a:ext cx="6157696" cy="1008900"/>
          </a:xfrm>
          <a:prstGeom prst="rect">
            <a:avLst/>
          </a:prstGeom>
          <a:noFill/>
          <a:ln>
            <a:noFill/>
          </a:ln>
        </p:spPr>
        <p:txBody>
          <a:bodyPr anchorCtr="0" anchor="b" bIns="91425" lIns="91425" spcFirstLastPara="1" rIns="91425" wrap="square" tIns="91425">
            <a:noAutofit/>
          </a:bodyPr>
          <a:lstStyle/>
          <a:p>
            <a:pPr indent="0" lvl="0" marL="0" marR="0" rtl="0" algn="l">
              <a:lnSpc>
                <a:spcPct val="80000"/>
              </a:lnSpc>
              <a:spcBef>
                <a:spcPts val="0"/>
              </a:spcBef>
              <a:spcAft>
                <a:spcPts val="0"/>
              </a:spcAft>
              <a:buClr>
                <a:srgbClr val="000000"/>
              </a:buClr>
              <a:buSzPts val="4400"/>
              <a:buFont typeface="Arial"/>
              <a:buNone/>
            </a:pPr>
            <a:r>
              <a:rPr b="1" i="0" lang="en-US" sz="4400" u="none" cap="none" strike="noStrike">
                <a:solidFill>
                  <a:srgbClr val="002060"/>
                </a:solidFill>
                <a:latin typeface="Arial"/>
                <a:ea typeface="Arial"/>
                <a:cs typeface="Arial"/>
                <a:sym typeface="Arial"/>
              </a:rPr>
              <a:t>Thank you for listening!</a:t>
            </a:r>
            <a:endParaRPr/>
          </a:p>
        </p:txBody>
      </p:sp>
      <p:sp>
        <p:nvSpPr>
          <p:cNvPr id="9615" name="Google Shape;9615;p27"/>
          <p:cNvSpPr txBox="1"/>
          <p:nvPr/>
        </p:nvSpPr>
        <p:spPr>
          <a:xfrm>
            <a:off x="2285369" y="779690"/>
            <a:ext cx="7341208" cy="39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1"/>
              </a:buClr>
              <a:buSzPts val="2800"/>
              <a:buFont typeface="Twentieth Century"/>
              <a:buNone/>
            </a:pPr>
            <a:r>
              <a:rPr b="0" i="0" lang="en-US" sz="2800" u="none" cap="none" strike="noStrike">
                <a:solidFill>
                  <a:srgbClr val="00B0F0"/>
                </a:solidFill>
                <a:latin typeface="Arial"/>
                <a:ea typeface="Arial"/>
                <a:cs typeface="Arial"/>
                <a:sym typeface="Arial"/>
              </a:rPr>
              <a:t>Do you have any questions?</a:t>
            </a:r>
            <a:endParaRPr/>
          </a:p>
        </p:txBody>
      </p:sp>
      <p:sp>
        <p:nvSpPr>
          <p:cNvPr id="9616" name="Google Shape;9616;p27"/>
          <p:cNvSpPr/>
          <p:nvPr/>
        </p:nvSpPr>
        <p:spPr>
          <a:xfrm rot="-5400000">
            <a:off x="-2397127" y="2399919"/>
            <a:ext cx="5143502" cy="343660"/>
          </a:xfrm>
          <a:prstGeom prst="rect">
            <a:avLst/>
          </a:prstGeom>
          <a:solidFill>
            <a:srgbClr val="003B42">
              <a:alpha val="7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17" name="Google Shape;9617;p27"/>
          <p:cNvSpPr/>
          <p:nvPr/>
        </p:nvSpPr>
        <p:spPr>
          <a:xfrm rot="-5400000">
            <a:off x="-2143565" y="2490022"/>
            <a:ext cx="5143500" cy="163459"/>
          </a:xfrm>
          <a:prstGeom prst="rect">
            <a:avLst/>
          </a:prstGeom>
          <a:solidFill>
            <a:srgbClr val="009781">
              <a:alpha val="7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18" name="Google Shape;9618;p27"/>
          <p:cNvSpPr/>
          <p:nvPr/>
        </p:nvSpPr>
        <p:spPr>
          <a:xfrm>
            <a:off x="3150641" y="2410223"/>
            <a:ext cx="610200" cy="610200"/>
          </a:xfrm>
          <a:prstGeom prst="ellipse">
            <a:avLst/>
          </a:prstGeom>
          <a:solidFill>
            <a:srgbClr val="D8D8D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9" name="Google Shape;9619;p27"/>
          <p:cNvSpPr/>
          <p:nvPr/>
        </p:nvSpPr>
        <p:spPr>
          <a:xfrm>
            <a:off x="3142686" y="3044176"/>
            <a:ext cx="610200" cy="610200"/>
          </a:xfrm>
          <a:prstGeom prst="ellipse">
            <a:avLst/>
          </a:prstGeom>
          <a:solidFill>
            <a:srgbClr val="D8D8D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 icon&#10;&#10;Description automatically generated" id="9620" name="Google Shape;9620;p27"/>
          <p:cNvPicPr preferRelativeResize="0"/>
          <p:nvPr/>
        </p:nvPicPr>
        <p:blipFill rotWithShape="1">
          <a:blip r:embed="rId4">
            <a:alphaModFix/>
          </a:blip>
          <a:srcRect b="0" l="0" r="0" t="0"/>
          <a:stretch/>
        </p:blipFill>
        <p:spPr>
          <a:xfrm>
            <a:off x="3249268" y="3145078"/>
            <a:ext cx="408396" cy="408396"/>
          </a:xfrm>
          <a:prstGeom prst="rect">
            <a:avLst/>
          </a:prstGeom>
          <a:noFill/>
          <a:ln>
            <a:noFill/>
          </a:ln>
        </p:spPr>
      </p:pic>
      <p:sp>
        <p:nvSpPr>
          <p:cNvPr id="9621" name="Google Shape;9621;p27"/>
          <p:cNvSpPr txBox="1"/>
          <p:nvPr/>
        </p:nvSpPr>
        <p:spPr>
          <a:xfrm>
            <a:off x="788861" y="3924266"/>
            <a:ext cx="2353825" cy="3957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accent1"/>
              </a:buClr>
              <a:buSzPts val="2000"/>
              <a:buFont typeface="Twentieth Century"/>
              <a:buNone/>
            </a:pPr>
            <a:r>
              <a:rPr b="0" i="0" lang="en-US" sz="2000" u="none" cap="none" strike="noStrike">
                <a:solidFill>
                  <a:srgbClr val="002060"/>
                </a:solidFill>
                <a:latin typeface="Arial"/>
                <a:ea typeface="Arial"/>
                <a:cs typeface="Arial"/>
                <a:sym typeface="Arial"/>
              </a:rPr>
              <a:t>Replicated Package</a:t>
            </a:r>
            <a:endParaRPr/>
          </a:p>
        </p:txBody>
      </p:sp>
      <p:pic>
        <p:nvPicPr>
          <p:cNvPr descr="A white bird in a blue circle&#10;&#10;Description automatically generated" id="9622" name="Google Shape;9622;p27"/>
          <p:cNvPicPr preferRelativeResize="0"/>
          <p:nvPr/>
        </p:nvPicPr>
        <p:blipFill rotWithShape="1">
          <a:blip r:embed="rId5">
            <a:alphaModFix/>
          </a:blip>
          <a:srcRect b="0" l="0" r="0" t="0"/>
          <a:stretch/>
        </p:blipFill>
        <p:spPr>
          <a:xfrm>
            <a:off x="3230091" y="2494638"/>
            <a:ext cx="465295" cy="465295"/>
          </a:xfrm>
          <a:prstGeom prst="rect">
            <a:avLst/>
          </a:prstGeom>
          <a:noFill/>
          <a:ln>
            <a:noFill/>
          </a:ln>
        </p:spPr>
      </p:pic>
      <p:pic>
        <p:nvPicPr>
          <p:cNvPr descr="A qr code on a white background&#10;&#10;Description automatically generated with medium confidence" id="9623" name="Google Shape;9623;p27"/>
          <p:cNvPicPr preferRelativeResize="0"/>
          <p:nvPr/>
        </p:nvPicPr>
        <p:blipFill rotWithShape="1">
          <a:blip r:embed="rId6">
            <a:alphaModFix/>
          </a:blip>
          <a:srcRect b="0" l="0" r="0" t="0"/>
          <a:stretch/>
        </p:blipFill>
        <p:spPr>
          <a:xfrm>
            <a:off x="1023617" y="1716375"/>
            <a:ext cx="1870957" cy="22078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5" name="Shape 9305"/>
        <p:cNvGrpSpPr/>
        <p:nvPr/>
      </p:nvGrpSpPr>
      <p:grpSpPr>
        <a:xfrm>
          <a:off x="0" y="0"/>
          <a:ext cx="0" cy="0"/>
          <a:chOff x="0" y="0"/>
          <a:chExt cx="0" cy="0"/>
        </a:xfrm>
      </p:grpSpPr>
      <p:sp>
        <p:nvSpPr>
          <p:cNvPr id="9306" name="Google Shape;9306;p10"/>
          <p:cNvSpPr/>
          <p:nvPr/>
        </p:nvSpPr>
        <p:spPr>
          <a:xfrm>
            <a:off x="1327897" y="97037"/>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07" name="Google Shape;9307;p10"/>
          <p:cNvSpPr txBox="1"/>
          <p:nvPr>
            <p:ph type="title"/>
          </p:nvPr>
        </p:nvSpPr>
        <p:spPr>
          <a:xfrm>
            <a:off x="2207749" y="67541"/>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08" name="Google Shape;9308;p10"/>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09" name="Google Shape;9309;p10"/>
          <p:cNvSpPr txBox="1"/>
          <p:nvPr/>
        </p:nvSpPr>
        <p:spPr>
          <a:xfrm>
            <a:off x="146359" y="4712613"/>
            <a:ext cx="290799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Listing 2: Example of test case source code for Non-test Smell test suite.</a:t>
            </a:r>
            <a:endParaRPr/>
          </a:p>
        </p:txBody>
      </p:sp>
      <p:sp>
        <p:nvSpPr>
          <p:cNvPr id="9310" name="Google Shape;9310;p10"/>
          <p:cNvSpPr txBox="1"/>
          <p:nvPr/>
        </p:nvSpPr>
        <p:spPr>
          <a:xfrm>
            <a:off x="2925628" y="4617363"/>
            <a:ext cx="290799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Listing 3: Example of test case source code for Assertion Roulette test suite.</a:t>
            </a:r>
            <a:endParaRPr b="0" i="0" sz="1100" u="none" cap="none" strike="noStrike">
              <a:solidFill>
                <a:srgbClr val="000000"/>
              </a:solidFill>
              <a:latin typeface="Arial"/>
              <a:ea typeface="Arial"/>
              <a:cs typeface="Arial"/>
              <a:sym typeface="Arial"/>
            </a:endParaRPr>
          </a:p>
        </p:txBody>
      </p:sp>
      <p:sp>
        <p:nvSpPr>
          <p:cNvPr id="9311" name="Google Shape;9311;p10"/>
          <p:cNvSpPr txBox="1"/>
          <p:nvPr/>
        </p:nvSpPr>
        <p:spPr>
          <a:xfrm>
            <a:off x="5833619" y="4224576"/>
            <a:ext cx="3073841"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Listing 4: Example of test case source code for Eager Test suite.</a:t>
            </a:r>
            <a:endParaRPr/>
          </a:p>
        </p:txBody>
      </p:sp>
      <p:sp>
        <p:nvSpPr>
          <p:cNvPr id="9312" name="Google Shape;9312;p10"/>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13" name="Google Shape;9313;p10"/>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03</a:t>
            </a:r>
            <a:endParaRPr b="1" i="0" sz="1800" u="none" cap="none" strike="noStrike">
              <a:solidFill>
                <a:srgbClr val="002060"/>
              </a:solidFill>
              <a:latin typeface="Quicksand"/>
              <a:ea typeface="Quicksand"/>
              <a:cs typeface="Quicksand"/>
              <a:sym typeface="Quicksand"/>
            </a:endParaRPr>
          </a:p>
        </p:txBody>
      </p:sp>
      <p:pic>
        <p:nvPicPr>
          <p:cNvPr id="9314" name="Google Shape;9314;p10"/>
          <p:cNvPicPr preferRelativeResize="0"/>
          <p:nvPr/>
        </p:nvPicPr>
        <p:blipFill rotWithShape="1">
          <a:blip r:embed="rId3">
            <a:alphaModFix/>
          </a:blip>
          <a:srcRect b="0" l="0" r="0" t="0"/>
          <a:stretch/>
        </p:blipFill>
        <p:spPr>
          <a:xfrm>
            <a:off x="219044" y="770087"/>
            <a:ext cx="2689088" cy="4004768"/>
          </a:xfrm>
          <a:prstGeom prst="rect">
            <a:avLst/>
          </a:prstGeom>
          <a:noFill/>
          <a:ln>
            <a:noFill/>
          </a:ln>
        </p:spPr>
      </p:pic>
      <p:pic>
        <p:nvPicPr>
          <p:cNvPr id="9315" name="Google Shape;9315;p10"/>
          <p:cNvPicPr preferRelativeResize="0"/>
          <p:nvPr/>
        </p:nvPicPr>
        <p:blipFill rotWithShape="1">
          <a:blip r:embed="rId4">
            <a:alphaModFix/>
          </a:blip>
          <a:srcRect b="0" l="0" r="0" t="0"/>
          <a:stretch/>
        </p:blipFill>
        <p:spPr>
          <a:xfrm>
            <a:off x="2937840" y="798542"/>
            <a:ext cx="2802838" cy="3846449"/>
          </a:xfrm>
          <a:prstGeom prst="rect">
            <a:avLst/>
          </a:prstGeom>
          <a:noFill/>
          <a:ln>
            <a:noFill/>
          </a:ln>
        </p:spPr>
      </p:pic>
      <p:sp>
        <p:nvSpPr>
          <p:cNvPr id="9316" name="Google Shape;9316;p10"/>
          <p:cNvSpPr/>
          <p:nvPr/>
        </p:nvSpPr>
        <p:spPr>
          <a:xfrm>
            <a:off x="3165384" y="4236363"/>
            <a:ext cx="2416114" cy="247305"/>
          </a:xfrm>
          <a:prstGeom prst="rect">
            <a:avLst/>
          </a:prstGeom>
          <a:noFill/>
          <a:ln cap="flat" cmpd="sng" w="25400">
            <a:solidFill>
              <a:srgbClr val="00CA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17" name="Google Shape;9317;p10"/>
          <p:cNvSpPr/>
          <p:nvPr/>
        </p:nvSpPr>
        <p:spPr>
          <a:xfrm>
            <a:off x="3165384" y="3502618"/>
            <a:ext cx="2416114" cy="262942"/>
          </a:xfrm>
          <a:prstGeom prst="rect">
            <a:avLst/>
          </a:prstGeom>
          <a:noFill/>
          <a:ln cap="flat" cmpd="sng" w="25400">
            <a:solidFill>
              <a:srgbClr val="00CA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18" name="Google Shape;9318;p10"/>
          <p:cNvPicPr preferRelativeResize="0"/>
          <p:nvPr/>
        </p:nvPicPr>
        <p:blipFill rotWithShape="1">
          <a:blip r:embed="rId5">
            <a:alphaModFix/>
          </a:blip>
          <a:srcRect b="0" l="0" r="0" t="0"/>
          <a:stretch/>
        </p:blipFill>
        <p:spPr>
          <a:xfrm>
            <a:off x="5893166" y="825615"/>
            <a:ext cx="3014294" cy="3440314"/>
          </a:xfrm>
          <a:prstGeom prst="rect">
            <a:avLst/>
          </a:prstGeom>
          <a:noFill/>
          <a:ln>
            <a:noFill/>
          </a:ln>
        </p:spPr>
      </p:pic>
      <p:sp>
        <p:nvSpPr>
          <p:cNvPr id="9319" name="Google Shape;9319;p10"/>
          <p:cNvSpPr/>
          <p:nvPr/>
        </p:nvSpPr>
        <p:spPr>
          <a:xfrm>
            <a:off x="6368283" y="2322634"/>
            <a:ext cx="2416114" cy="430887"/>
          </a:xfrm>
          <a:prstGeom prst="rect">
            <a:avLst/>
          </a:prstGeom>
          <a:noFill/>
          <a:ln cap="flat" cmpd="sng" w="25400">
            <a:solidFill>
              <a:srgbClr val="00CA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320" name="Google Shape;9320;p10"/>
          <p:cNvSpPr/>
          <p:nvPr/>
        </p:nvSpPr>
        <p:spPr>
          <a:xfrm>
            <a:off x="6438237" y="3613415"/>
            <a:ext cx="2416114" cy="430887"/>
          </a:xfrm>
          <a:prstGeom prst="rect">
            <a:avLst/>
          </a:prstGeom>
          <a:noFill/>
          <a:ln cap="flat" cmpd="sng" w="25400">
            <a:solidFill>
              <a:srgbClr val="00CA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321" name="Google Shape;9321;p10"/>
          <p:cNvPicPr preferRelativeResize="0"/>
          <p:nvPr/>
        </p:nvPicPr>
        <p:blipFill rotWithShape="1">
          <a:blip r:embed="rId6">
            <a:alphaModFix/>
          </a:blip>
          <a:srcRect b="0" l="0" r="0" t="0"/>
          <a:stretch/>
        </p:blipFill>
        <p:spPr>
          <a:xfrm>
            <a:off x="2447676" y="987222"/>
            <a:ext cx="3641976" cy="3845584"/>
          </a:xfrm>
          <a:prstGeom prst="rect">
            <a:avLst/>
          </a:prstGeom>
          <a:noFill/>
          <a:ln>
            <a:noFill/>
          </a:ln>
        </p:spPr>
      </p:pic>
      <p:sp>
        <p:nvSpPr>
          <p:cNvPr id="9322" name="Google Shape;9322;p10"/>
          <p:cNvSpPr/>
          <p:nvPr/>
        </p:nvSpPr>
        <p:spPr>
          <a:xfrm>
            <a:off x="189602" y="2122040"/>
            <a:ext cx="8735354" cy="791294"/>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Is it OK to write smelly test methods?</a:t>
            </a:r>
            <a:endParaRPr b="0" i="0" sz="2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21"/>
                                        </p:tgtEl>
                                        <p:attrNameLst>
                                          <p:attrName>style.visibility</p:attrName>
                                        </p:attrNameLst>
                                      </p:cBhvr>
                                      <p:to>
                                        <p:strVal val="visible"/>
                                      </p:to>
                                    </p:set>
                                    <p:anim calcmode="lin" valueType="num">
                                      <p:cBhvr additive="base">
                                        <p:cTn dur="200"/>
                                        <p:tgtEl>
                                          <p:spTgt spid="93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9321"/>
                                        </p:tgtEl>
                                      </p:cBhvr>
                                    </p:animEffect>
                                    <p:set>
                                      <p:cBhvr>
                                        <p:cTn dur="1" fill="hold">
                                          <p:stCondLst>
                                            <p:cond delay="200"/>
                                          </p:stCondLst>
                                        </p:cTn>
                                        <p:tgtEl>
                                          <p:spTgt spid="93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4"/>
                                        </p:tgtEl>
                                        <p:attrNameLst>
                                          <p:attrName>style.visibility</p:attrName>
                                        </p:attrNameLst>
                                      </p:cBhvr>
                                      <p:to>
                                        <p:strVal val="visible"/>
                                      </p:to>
                                    </p:set>
                                    <p:animEffect filter="fade" transition="in">
                                      <p:cBhvr>
                                        <p:cTn dur="200"/>
                                        <p:tgtEl>
                                          <p:spTgt spid="9314"/>
                                        </p:tgtEl>
                                      </p:cBhvr>
                                    </p:animEffect>
                                  </p:childTnLst>
                                </p:cTn>
                              </p:par>
                              <p:par>
                                <p:cTn fill="hold" nodeType="withEffect" presetClass="entr" presetID="10" presetSubtype="0">
                                  <p:stCondLst>
                                    <p:cond delay="0"/>
                                  </p:stCondLst>
                                  <p:childTnLst>
                                    <p:set>
                                      <p:cBhvr>
                                        <p:cTn dur="1" fill="hold">
                                          <p:stCondLst>
                                            <p:cond delay="0"/>
                                          </p:stCondLst>
                                        </p:cTn>
                                        <p:tgtEl>
                                          <p:spTgt spid="9309"/>
                                        </p:tgtEl>
                                        <p:attrNameLst>
                                          <p:attrName>style.visibility</p:attrName>
                                        </p:attrNameLst>
                                      </p:cBhvr>
                                      <p:to>
                                        <p:strVal val="visible"/>
                                      </p:to>
                                    </p:set>
                                    <p:animEffect filter="fade" transition="in">
                                      <p:cBhvr>
                                        <p:cTn dur="200"/>
                                        <p:tgtEl>
                                          <p:spTgt spid="9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15"/>
                                        </p:tgtEl>
                                        <p:attrNameLst>
                                          <p:attrName>style.visibility</p:attrName>
                                        </p:attrNameLst>
                                      </p:cBhvr>
                                      <p:to>
                                        <p:strVal val="visible"/>
                                      </p:to>
                                    </p:set>
                                    <p:anim calcmode="lin" valueType="num">
                                      <p:cBhvr additive="base">
                                        <p:cTn dur="200"/>
                                        <p:tgtEl>
                                          <p:spTgt spid="93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310"/>
                                        </p:tgtEl>
                                        <p:attrNameLst>
                                          <p:attrName>style.visibility</p:attrName>
                                        </p:attrNameLst>
                                      </p:cBhvr>
                                      <p:to>
                                        <p:strVal val="visible"/>
                                      </p:to>
                                    </p:set>
                                    <p:anim calcmode="lin" valueType="num">
                                      <p:cBhvr additive="base">
                                        <p:cTn dur="200"/>
                                        <p:tgtEl>
                                          <p:spTgt spid="93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7"/>
                                        </p:tgtEl>
                                        <p:attrNameLst>
                                          <p:attrName>style.visibility</p:attrName>
                                        </p:attrNameLst>
                                      </p:cBhvr>
                                      <p:to>
                                        <p:strVal val="visible"/>
                                      </p:to>
                                    </p:set>
                                    <p:animEffect filter="fade" transition="in">
                                      <p:cBhvr>
                                        <p:cTn dur="500"/>
                                        <p:tgtEl>
                                          <p:spTgt spid="9317"/>
                                        </p:tgtEl>
                                      </p:cBhvr>
                                    </p:animEffect>
                                  </p:childTnLst>
                                </p:cTn>
                              </p:par>
                              <p:par>
                                <p:cTn fill="hold" nodeType="withEffect" presetClass="entr" presetID="10" presetSubtype="0">
                                  <p:stCondLst>
                                    <p:cond delay="0"/>
                                  </p:stCondLst>
                                  <p:childTnLst>
                                    <p:set>
                                      <p:cBhvr>
                                        <p:cTn dur="1" fill="hold">
                                          <p:stCondLst>
                                            <p:cond delay="0"/>
                                          </p:stCondLst>
                                        </p:cTn>
                                        <p:tgtEl>
                                          <p:spTgt spid="9316"/>
                                        </p:tgtEl>
                                        <p:attrNameLst>
                                          <p:attrName>style.visibility</p:attrName>
                                        </p:attrNameLst>
                                      </p:cBhvr>
                                      <p:to>
                                        <p:strVal val="visible"/>
                                      </p:to>
                                    </p:set>
                                    <p:animEffect filter="fade" transition="in">
                                      <p:cBhvr>
                                        <p:cTn dur="500"/>
                                        <p:tgtEl>
                                          <p:spTgt spid="9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18"/>
                                        </p:tgtEl>
                                        <p:attrNameLst>
                                          <p:attrName>style.visibility</p:attrName>
                                        </p:attrNameLst>
                                      </p:cBhvr>
                                      <p:to>
                                        <p:strVal val="visible"/>
                                      </p:to>
                                    </p:set>
                                    <p:anim calcmode="lin" valueType="num">
                                      <p:cBhvr additive="base">
                                        <p:cTn dur="200"/>
                                        <p:tgtEl>
                                          <p:spTgt spid="93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9311"/>
                                        </p:tgtEl>
                                        <p:attrNameLst>
                                          <p:attrName>style.visibility</p:attrName>
                                        </p:attrNameLst>
                                      </p:cBhvr>
                                      <p:to>
                                        <p:strVal val="visible"/>
                                      </p:to>
                                    </p:set>
                                    <p:anim calcmode="lin" valueType="num">
                                      <p:cBhvr additive="base">
                                        <p:cTn dur="200"/>
                                        <p:tgtEl>
                                          <p:spTgt spid="93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9"/>
                                        </p:tgtEl>
                                        <p:attrNameLst>
                                          <p:attrName>style.visibility</p:attrName>
                                        </p:attrNameLst>
                                      </p:cBhvr>
                                      <p:to>
                                        <p:strVal val="visible"/>
                                      </p:to>
                                    </p:set>
                                    <p:animEffect filter="fade" transition="in">
                                      <p:cBhvr>
                                        <p:cTn dur="200"/>
                                        <p:tgtEl>
                                          <p:spTgt spid="9319"/>
                                        </p:tgtEl>
                                      </p:cBhvr>
                                    </p:animEffect>
                                  </p:childTnLst>
                                </p:cTn>
                              </p:par>
                              <p:par>
                                <p:cTn fill="hold" nodeType="withEffect" presetClass="entr" presetID="10" presetSubtype="0">
                                  <p:stCondLst>
                                    <p:cond delay="0"/>
                                  </p:stCondLst>
                                  <p:childTnLst>
                                    <p:set>
                                      <p:cBhvr>
                                        <p:cTn dur="1" fill="hold">
                                          <p:stCondLst>
                                            <p:cond delay="0"/>
                                          </p:stCondLst>
                                        </p:cTn>
                                        <p:tgtEl>
                                          <p:spTgt spid="9320"/>
                                        </p:tgtEl>
                                        <p:attrNameLst>
                                          <p:attrName>style.visibility</p:attrName>
                                        </p:attrNameLst>
                                      </p:cBhvr>
                                      <p:to>
                                        <p:strVal val="visible"/>
                                      </p:to>
                                    </p:set>
                                    <p:animEffect filter="fade" transition="in">
                                      <p:cBhvr>
                                        <p:cTn dur="200"/>
                                        <p:tgtEl>
                                          <p:spTgt spid="9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2"/>
                                        </p:tgtEl>
                                        <p:attrNameLst>
                                          <p:attrName>style.visibility</p:attrName>
                                        </p:attrNameLst>
                                      </p:cBhvr>
                                      <p:to>
                                        <p:strVal val="visible"/>
                                      </p:to>
                                    </p:set>
                                    <p:animEffect filter="fade" transition="in">
                                      <p:cBhvr>
                                        <p:cTn dur="200"/>
                                        <p:tgtEl>
                                          <p:spTgt spid="9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6" name="Shape 9326"/>
        <p:cNvGrpSpPr/>
        <p:nvPr/>
      </p:nvGrpSpPr>
      <p:grpSpPr>
        <a:xfrm>
          <a:off x="0" y="0"/>
          <a:ext cx="0" cy="0"/>
          <a:chOff x="0" y="0"/>
          <a:chExt cx="0" cy="0"/>
        </a:xfrm>
      </p:grpSpPr>
      <p:sp>
        <p:nvSpPr>
          <p:cNvPr id="9327" name="Google Shape;9327;p11"/>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28" name="Google Shape;9328;p11"/>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29" name="Google Shape;9329;p11"/>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9330" name="Google Shape;9330;p11"/>
          <p:cNvPicPr preferRelativeResize="0"/>
          <p:nvPr/>
        </p:nvPicPr>
        <p:blipFill rotWithShape="1">
          <a:blip r:embed="rId3">
            <a:alphaModFix/>
          </a:blip>
          <a:srcRect b="10893" l="6473" r="6599" t="9105"/>
          <a:stretch/>
        </p:blipFill>
        <p:spPr>
          <a:xfrm>
            <a:off x="105715" y="929945"/>
            <a:ext cx="2213904" cy="3043661"/>
          </a:xfrm>
          <a:prstGeom prst="rect">
            <a:avLst/>
          </a:prstGeom>
          <a:noFill/>
          <a:ln cap="flat" cmpd="sng" w="9525">
            <a:solidFill>
              <a:schemeClr val="accent1"/>
            </a:solidFill>
            <a:prstDash val="solid"/>
            <a:round/>
            <a:headEnd len="sm" w="sm" type="none"/>
            <a:tailEnd len="sm" w="sm" type="none"/>
          </a:ln>
        </p:spPr>
      </p:pic>
      <p:sp>
        <p:nvSpPr>
          <p:cNvPr id="9331" name="Google Shape;9331;p11"/>
          <p:cNvSpPr/>
          <p:nvPr/>
        </p:nvSpPr>
        <p:spPr>
          <a:xfrm>
            <a:off x="105716" y="1960989"/>
            <a:ext cx="2213904" cy="998110"/>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Exploring smells exhibited by students first learning how to unit test</a:t>
            </a:r>
            <a:endParaRPr/>
          </a:p>
        </p:txBody>
      </p:sp>
      <p:sp>
        <p:nvSpPr>
          <p:cNvPr id="9332" name="Google Shape;9332;p11"/>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33" name="Google Shape;9333;p11"/>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04</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0"/>
                                        </p:tgtEl>
                                        <p:attrNameLst>
                                          <p:attrName>style.visibility</p:attrName>
                                        </p:attrNameLst>
                                      </p:cBhvr>
                                      <p:to>
                                        <p:strVal val="visible"/>
                                      </p:to>
                                    </p:set>
                                    <p:animEffect filter="fade" transition="in">
                                      <p:cBhvr>
                                        <p:cTn dur="250"/>
                                        <p:tgtEl>
                                          <p:spTgt spid="9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1"/>
                                        </p:tgtEl>
                                        <p:attrNameLst>
                                          <p:attrName>style.visibility</p:attrName>
                                        </p:attrNameLst>
                                      </p:cBhvr>
                                      <p:to>
                                        <p:strVal val="visible"/>
                                      </p:to>
                                    </p:set>
                                    <p:animEffect filter="fade" transition="in">
                                      <p:cBhvr>
                                        <p:cTn dur="200"/>
                                        <p:tgtEl>
                                          <p:spTgt spid="9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7" name="Shape 9337"/>
        <p:cNvGrpSpPr/>
        <p:nvPr/>
      </p:nvGrpSpPr>
      <p:grpSpPr>
        <a:xfrm>
          <a:off x="0" y="0"/>
          <a:ext cx="0" cy="0"/>
          <a:chOff x="0" y="0"/>
          <a:chExt cx="0" cy="0"/>
        </a:xfrm>
      </p:grpSpPr>
      <p:sp>
        <p:nvSpPr>
          <p:cNvPr id="9338" name="Google Shape;9338;p12"/>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39" name="Google Shape;9339;p12"/>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40" name="Google Shape;9340;p12"/>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9341" name="Google Shape;9341;p12"/>
          <p:cNvPicPr preferRelativeResize="0"/>
          <p:nvPr/>
        </p:nvPicPr>
        <p:blipFill rotWithShape="1">
          <a:blip r:embed="rId3">
            <a:alphaModFix/>
          </a:blip>
          <a:srcRect b="10893" l="6473" r="6599" t="9105"/>
          <a:stretch/>
        </p:blipFill>
        <p:spPr>
          <a:xfrm>
            <a:off x="105715" y="929945"/>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42" name="Google Shape;9342;p12"/>
          <p:cNvPicPr preferRelativeResize="0"/>
          <p:nvPr/>
        </p:nvPicPr>
        <p:blipFill rotWithShape="1">
          <a:blip r:embed="rId4">
            <a:alphaModFix/>
          </a:blip>
          <a:srcRect b="9733" l="5802" r="5879" t="10004"/>
          <a:stretch/>
        </p:blipFill>
        <p:spPr>
          <a:xfrm>
            <a:off x="2358095" y="929944"/>
            <a:ext cx="2213904" cy="3043661"/>
          </a:xfrm>
          <a:prstGeom prst="rect">
            <a:avLst/>
          </a:prstGeom>
          <a:noFill/>
          <a:ln cap="flat" cmpd="sng" w="9525">
            <a:solidFill>
              <a:schemeClr val="accent1"/>
            </a:solidFill>
            <a:prstDash val="solid"/>
            <a:round/>
            <a:headEnd len="sm" w="sm" type="none"/>
            <a:tailEnd len="sm" w="sm" type="none"/>
          </a:ln>
        </p:spPr>
      </p:pic>
      <p:sp>
        <p:nvSpPr>
          <p:cNvPr id="9343" name="Google Shape;9343;p12"/>
          <p:cNvSpPr/>
          <p:nvPr/>
        </p:nvSpPr>
        <p:spPr>
          <a:xfrm>
            <a:off x="105716"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Exploring smells exhibited by students first learning how to unit test</a:t>
            </a:r>
            <a:endParaRPr/>
          </a:p>
        </p:txBody>
      </p:sp>
      <p:sp>
        <p:nvSpPr>
          <p:cNvPr id="9344" name="Google Shape;9344;p12"/>
          <p:cNvSpPr/>
          <p:nvPr/>
        </p:nvSpPr>
        <p:spPr>
          <a:xfrm>
            <a:off x="2358095" y="1960989"/>
            <a:ext cx="2213904" cy="998110"/>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Discovering students’ perceptions &amp; challenges when practicing unit testing</a:t>
            </a:r>
            <a:endParaRPr/>
          </a:p>
        </p:txBody>
      </p:sp>
      <p:sp>
        <p:nvSpPr>
          <p:cNvPr id="9345" name="Google Shape;9345;p12"/>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46" name="Google Shape;9346;p12"/>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04</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2"/>
                                        </p:tgtEl>
                                        <p:attrNameLst>
                                          <p:attrName>style.visibility</p:attrName>
                                        </p:attrNameLst>
                                      </p:cBhvr>
                                      <p:to>
                                        <p:strVal val="visible"/>
                                      </p:to>
                                    </p:set>
                                    <p:animEffect filter="fade" transition="in">
                                      <p:cBhvr>
                                        <p:cTn dur="250"/>
                                        <p:tgtEl>
                                          <p:spTgt spid="9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4"/>
                                        </p:tgtEl>
                                        <p:attrNameLst>
                                          <p:attrName>style.visibility</p:attrName>
                                        </p:attrNameLst>
                                      </p:cBhvr>
                                      <p:to>
                                        <p:strVal val="visible"/>
                                      </p:to>
                                    </p:set>
                                    <p:animEffect filter="fade" transition="in">
                                      <p:cBhvr>
                                        <p:cTn dur="200"/>
                                        <p:tgtEl>
                                          <p:spTgt spid="9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0" name="Shape 9350"/>
        <p:cNvGrpSpPr/>
        <p:nvPr/>
      </p:nvGrpSpPr>
      <p:grpSpPr>
        <a:xfrm>
          <a:off x="0" y="0"/>
          <a:ext cx="0" cy="0"/>
          <a:chOff x="0" y="0"/>
          <a:chExt cx="0" cy="0"/>
        </a:xfrm>
      </p:grpSpPr>
      <p:sp>
        <p:nvSpPr>
          <p:cNvPr id="9351" name="Google Shape;9351;p13"/>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52" name="Google Shape;9352;p13"/>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53" name="Google Shape;9353;p13"/>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9354" name="Google Shape;9354;p13"/>
          <p:cNvPicPr preferRelativeResize="0"/>
          <p:nvPr/>
        </p:nvPicPr>
        <p:blipFill rotWithShape="1">
          <a:blip r:embed="rId3">
            <a:alphaModFix/>
          </a:blip>
          <a:srcRect b="10893" l="6473" r="6599" t="9105"/>
          <a:stretch/>
        </p:blipFill>
        <p:spPr>
          <a:xfrm>
            <a:off x="105715" y="929945"/>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55" name="Google Shape;9355;p13"/>
          <p:cNvPicPr preferRelativeResize="0"/>
          <p:nvPr/>
        </p:nvPicPr>
        <p:blipFill rotWithShape="1">
          <a:blip r:embed="rId4">
            <a:alphaModFix/>
          </a:blip>
          <a:srcRect b="9733" l="5802" r="5879" t="10004"/>
          <a:stretch/>
        </p:blipFill>
        <p:spPr>
          <a:xfrm>
            <a:off x="2358095" y="929944"/>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56" name="Google Shape;9356;p13"/>
          <p:cNvPicPr preferRelativeResize="0"/>
          <p:nvPr/>
        </p:nvPicPr>
        <p:blipFill rotWithShape="1">
          <a:blip r:embed="rId5">
            <a:alphaModFix/>
          </a:blip>
          <a:srcRect b="10587" l="6623" r="5754" t="10295"/>
          <a:stretch/>
        </p:blipFill>
        <p:spPr>
          <a:xfrm>
            <a:off x="4609262" y="929944"/>
            <a:ext cx="2213904" cy="3043661"/>
          </a:xfrm>
          <a:prstGeom prst="rect">
            <a:avLst/>
          </a:prstGeom>
          <a:noFill/>
          <a:ln cap="flat" cmpd="sng" w="9525">
            <a:solidFill>
              <a:schemeClr val="accent1"/>
            </a:solidFill>
            <a:prstDash val="solid"/>
            <a:round/>
            <a:headEnd len="sm" w="sm" type="none"/>
            <a:tailEnd len="sm" w="sm" type="none"/>
          </a:ln>
        </p:spPr>
      </p:pic>
      <p:sp>
        <p:nvSpPr>
          <p:cNvPr id="9357" name="Google Shape;9357;p13"/>
          <p:cNvSpPr/>
          <p:nvPr/>
        </p:nvSpPr>
        <p:spPr>
          <a:xfrm>
            <a:off x="105716"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Exploring smells exhibited by students first learning how to unit test</a:t>
            </a:r>
            <a:endParaRPr/>
          </a:p>
        </p:txBody>
      </p:sp>
      <p:sp>
        <p:nvSpPr>
          <p:cNvPr id="9358" name="Google Shape;9358;p13"/>
          <p:cNvSpPr/>
          <p:nvPr/>
        </p:nvSpPr>
        <p:spPr>
          <a:xfrm>
            <a:off x="2358095"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Discovering students’ perceptions &amp; challenges when practicing unit testing</a:t>
            </a:r>
            <a:endParaRPr/>
          </a:p>
        </p:txBody>
      </p:sp>
      <p:sp>
        <p:nvSpPr>
          <p:cNvPr id="9359" name="Google Shape;9359;p13"/>
          <p:cNvSpPr/>
          <p:nvPr/>
        </p:nvSpPr>
        <p:spPr>
          <a:xfrm>
            <a:off x="4609262" y="1960988"/>
            <a:ext cx="2213904" cy="998111"/>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Assessing the impact of the testing checklist</a:t>
            </a:r>
            <a:endParaRPr/>
          </a:p>
        </p:txBody>
      </p:sp>
      <p:sp>
        <p:nvSpPr>
          <p:cNvPr id="9360" name="Google Shape;9360;p13"/>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61" name="Google Shape;9361;p13"/>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04</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6"/>
                                        </p:tgtEl>
                                        <p:attrNameLst>
                                          <p:attrName>style.visibility</p:attrName>
                                        </p:attrNameLst>
                                      </p:cBhvr>
                                      <p:to>
                                        <p:strVal val="visible"/>
                                      </p:to>
                                    </p:set>
                                    <p:animEffect filter="fade" transition="in">
                                      <p:cBhvr>
                                        <p:cTn dur="250"/>
                                        <p:tgtEl>
                                          <p:spTgt spid="9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9"/>
                                        </p:tgtEl>
                                        <p:attrNameLst>
                                          <p:attrName>style.visibility</p:attrName>
                                        </p:attrNameLst>
                                      </p:cBhvr>
                                      <p:to>
                                        <p:strVal val="visible"/>
                                      </p:to>
                                    </p:set>
                                    <p:animEffect filter="fade" transition="in">
                                      <p:cBhvr>
                                        <p:cTn dur="200"/>
                                        <p:tgtEl>
                                          <p:spTgt spid="9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5" name="Shape 9365"/>
        <p:cNvGrpSpPr/>
        <p:nvPr/>
      </p:nvGrpSpPr>
      <p:grpSpPr>
        <a:xfrm>
          <a:off x="0" y="0"/>
          <a:ext cx="0" cy="0"/>
          <a:chOff x="0" y="0"/>
          <a:chExt cx="0" cy="0"/>
        </a:xfrm>
      </p:grpSpPr>
      <p:sp>
        <p:nvSpPr>
          <p:cNvPr id="9366" name="Google Shape;9366;p14"/>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67" name="Google Shape;9367;p14"/>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68" name="Google Shape;9368;p14"/>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9369" name="Google Shape;9369;p14"/>
          <p:cNvPicPr preferRelativeResize="0"/>
          <p:nvPr/>
        </p:nvPicPr>
        <p:blipFill rotWithShape="1">
          <a:blip r:embed="rId3">
            <a:alphaModFix/>
          </a:blip>
          <a:srcRect b="10893" l="6473" r="6599" t="9105"/>
          <a:stretch/>
        </p:blipFill>
        <p:spPr>
          <a:xfrm>
            <a:off x="105715" y="929945"/>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70" name="Google Shape;9370;p14"/>
          <p:cNvPicPr preferRelativeResize="0"/>
          <p:nvPr/>
        </p:nvPicPr>
        <p:blipFill rotWithShape="1">
          <a:blip r:embed="rId4">
            <a:alphaModFix/>
          </a:blip>
          <a:srcRect b="9733" l="5802" r="5879" t="10004"/>
          <a:stretch/>
        </p:blipFill>
        <p:spPr>
          <a:xfrm>
            <a:off x="2358095" y="929944"/>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71" name="Google Shape;9371;p14"/>
          <p:cNvPicPr preferRelativeResize="0"/>
          <p:nvPr/>
        </p:nvPicPr>
        <p:blipFill rotWithShape="1">
          <a:blip r:embed="rId5">
            <a:alphaModFix/>
          </a:blip>
          <a:srcRect b="10587" l="6623" r="5754" t="10295"/>
          <a:stretch/>
        </p:blipFill>
        <p:spPr>
          <a:xfrm>
            <a:off x="4609262" y="929944"/>
            <a:ext cx="2213904" cy="3043661"/>
          </a:xfrm>
          <a:prstGeom prst="rect">
            <a:avLst/>
          </a:prstGeom>
          <a:noFill/>
          <a:ln cap="flat" cmpd="sng" w="9525">
            <a:solidFill>
              <a:schemeClr val="accent1"/>
            </a:solidFill>
            <a:prstDash val="solid"/>
            <a:round/>
            <a:headEnd len="sm" w="sm" type="none"/>
            <a:tailEnd len="sm" w="sm" type="none"/>
          </a:ln>
        </p:spPr>
      </p:pic>
      <p:sp>
        <p:nvSpPr>
          <p:cNvPr id="9372" name="Google Shape;9372;p14"/>
          <p:cNvSpPr/>
          <p:nvPr/>
        </p:nvSpPr>
        <p:spPr>
          <a:xfrm>
            <a:off x="105716"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Exploring smells exhibited by students first learning how to unit test</a:t>
            </a:r>
            <a:endParaRPr/>
          </a:p>
        </p:txBody>
      </p:sp>
      <p:sp>
        <p:nvSpPr>
          <p:cNvPr id="9373" name="Google Shape;9373;p14"/>
          <p:cNvSpPr/>
          <p:nvPr/>
        </p:nvSpPr>
        <p:spPr>
          <a:xfrm>
            <a:off x="2358095"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Discovering students’ perceptions &amp; challenges when practicing unit testing</a:t>
            </a:r>
            <a:endParaRPr/>
          </a:p>
        </p:txBody>
      </p:sp>
      <p:sp>
        <p:nvSpPr>
          <p:cNvPr id="9374" name="Google Shape;9374;p14"/>
          <p:cNvSpPr/>
          <p:nvPr/>
        </p:nvSpPr>
        <p:spPr>
          <a:xfrm>
            <a:off x="4609262" y="1960988"/>
            <a:ext cx="2213904" cy="998111"/>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Assessing the impact of the testing checklist</a:t>
            </a:r>
            <a:endParaRPr/>
          </a:p>
        </p:txBody>
      </p:sp>
      <p:pic>
        <p:nvPicPr>
          <p:cNvPr descr="Text&#10;&#10;Description automatically generated" id="9375" name="Google Shape;9375;p14"/>
          <p:cNvPicPr preferRelativeResize="0"/>
          <p:nvPr/>
        </p:nvPicPr>
        <p:blipFill rotWithShape="1">
          <a:blip r:embed="rId6">
            <a:alphaModFix/>
          </a:blip>
          <a:srcRect b="9153" l="5929" r="5403" t="6139"/>
          <a:stretch/>
        </p:blipFill>
        <p:spPr>
          <a:xfrm>
            <a:off x="6860429" y="929944"/>
            <a:ext cx="2213903" cy="3043661"/>
          </a:xfrm>
          <a:prstGeom prst="rect">
            <a:avLst/>
          </a:prstGeom>
          <a:noFill/>
          <a:ln cap="flat" cmpd="sng" w="9525">
            <a:solidFill>
              <a:schemeClr val="accent1"/>
            </a:solidFill>
            <a:prstDash val="solid"/>
            <a:round/>
            <a:headEnd len="sm" w="sm" type="none"/>
            <a:tailEnd len="sm" w="sm" type="none"/>
          </a:ln>
        </p:spPr>
      </p:pic>
      <p:sp>
        <p:nvSpPr>
          <p:cNvPr id="9376" name="Google Shape;9376;p14"/>
          <p:cNvSpPr/>
          <p:nvPr/>
        </p:nvSpPr>
        <p:spPr>
          <a:xfrm>
            <a:off x="6860428" y="1960988"/>
            <a:ext cx="2213904" cy="998111"/>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Evaluate the impact of the Assertion Roulette smell on students’ performance &amp; behaviors during source code composition.</a:t>
            </a:r>
            <a:endParaRPr/>
          </a:p>
        </p:txBody>
      </p:sp>
      <p:sp>
        <p:nvSpPr>
          <p:cNvPr id="9377" name="Google Shape;9377;p14"/>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78" name="Google Shape;9378;p14"/>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04</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75"/>
                                        </p:tgtEl>
                                        <p:attrNameLst>
                                          <p:attrName>style.visibility</p:attrName>
                                        </p:attrNameLst>
                                      </p:cBhvr>
                                      <p:to>
                                        <p:strVal val="visible"/>
                                      </p:to>
                                    </p:set>
                                    <p:anim calcmode="lin" valueType="num">
                                      <p:cBhvr additive="base">
                                        <p:cTn dur="250"/>
                                        <p:tgtEl>
                                          <p:spTgt spid="93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6"/>
                                        </p:tgtEl>
                                        <p:attrNameLst>
                                          <p:attrName>style.visibility</p:attrName>
                                        </p:attrNameLst>
                                      </p:cBhvr>
                                      <p:to>
                                        <p:strVal val="visible"/>
                                      </p:to>
                                    </p:set>
                                    <p:animEffect filter="fade" transition="in">
                                      <p:cBhvr>
                                        <p:cTn dur="200"/>
                                        <p:tgtEl>
                                          <p:spTgt spid="9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2" name="Shape 9382"/>
        <p:cNvGrpSpPr/>
        <p:nvPr/>
      </p:nvGrpSpPr>
      <p:grpSpPr>
        <a:xfrm>
          <a:off x="0" y="0"/>
          <a:ext cx="0" cy="0"/>
          <a:chOff x="0" y="0"/>
          <a:chExt cx="0" cy="0"/>
        </a:xfrm>
      </p:grpSpPr>
      <p:sp>
        <p:nvSpPr>
          <p:cNvPr id="9383" name="Google Shape;9383;p15"/>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84" name="Google Shape;9384;p15"/>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dk1"/>
                </a:solidFill>
              </a:rPr>
              <a:t>Problem Statment</a:t>
            </a:r>
            <a:endParaRPr>
              <a:solidFill>
                <a:schemeClr val="dk1"/>
              </a:solidFill>
            </a:endParaRPr>
          </a:p>
        </p:txBody>
      </p:sp>
      <p:sp>
        <p:nvSpPr>
          <p:cNvPr id="9385" name="Google Shape;9385;p15"/>
          <p:cNvSpPr/>
          <p:nvPr/>
        </p:nvSpPr>
        <p:spPr>
          <a:xfrm rot="5400000">
            <a:off x="-22240" y="-2293811"/>
            <a:ext cx="617479" cy="2845553"/>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ext, letter&#10;&#10;Description automatically generated" id="9386" name="Google Shape;9386;p15"/>
          <p:cNvPicPr preferRelativeResize="0"/>
          <p:nvPr/>
        </p:nvPicPr>
        <p:blipFill rotWithShape="1">
          <a:blip r:embed="rId3">
            <a:alphaModFix/>
          </a:blip>
          <a:srcRect b="10893" l="6473" r="6599" t="9105"/>
          <a:stretch/>
        </p:blipFill>
        <p:spPr>
          <a:xfrm>
            <a:off x="105715" y="929945"/>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87" name="Google Shape;9387;p15"/>
          <p:cNvPicPr preferRelativeResize="0"/>
          <p:nvPr/>
        </p:nvPicPr>
        <p:blipFill rotWithShape="1">
          <a:blip r:embed="rId4">
            <a:alphaModFix/>
          </a:blip>
          <a:srcRect b="9733" l="5802" r="5879" t="10004"/>
          <a:stretch/>
        </p:blipFill>
        <p:spPr>
          <a:xfrm>
            <a:off x="2358095" y="929944"/>
            <a:ext cx="2213904" cy="3043661"/>
          </a:xfrm>
          <a:prstGeom prst="rect">
            <a:avLst/>
          </a:prstGeom>
          <a:noFill/>
          <a:ln cap="flat" cmpd="sng" w="9525">
            <a:solidFill>
              <a:schemeClr val="accent1"/>
            </a:solidFill>
            <a:prstDash val="solid"/>
            <a:round/>
            <a:headEnd len="sm" w="sm" type="none"/>
            <a:tailEnd len="sm" w="sm" type="none"/>
          </a:ln>
        </p:spPr>
      </p:pic>
      <p:pic>
        <p:nvPicPr>
          <p:cNvPr descr="Text&#10;&#10;Description automatically generated" id="9388" name="Google Shape;9388;p15"/>
          <p:cNvPicPr preferRelativeResize="0"/>
          <p:nvPr/>
        </p:nvPicPr>
        <p:blipFill rotWithShape="1">
          <a:blip r:embed="rId5">
            <a:alphaModFix/>
          </a:blip>
          <a:srcRect b="10587" l="6623" r="5754" t="10295"/>
          <a:stretch/>
        </p:blipFill>
        <p:spPr>
          <a:xfrm>
            <a:off x="4609262" y="929944"/>
            <a:ext cx="2213904" cy="3043661"/>
          </a:xfrm>
          <a:prstGeom prst="rect">
            <a:avLst/>
          </a:prstGeom>
          <a:noFill/>
          <a:ln cap="flat" cmpd="sng" w="9525">
            <a:solidFill>
              <a:schemeClr val="accent1"/>
            </a:solidFill>
            <a:prstDash val="solid"/>
            <a:round/>
            <a:headEnd len="sm" w="sm" type="none"/>
            <a:tailEnd len="sm" w="sm" type="none"/>
          </a:ln>
        </p:spPr>
      </p:pic>
      <p:sp>
        <p:nvSpPr>
          <p:cNvPr id="9389" name="Google Shape;9389;p15"/>
          <p:cNvSpPr/>
          <p:nvPr/>
        </p:nvSpPr>
        <p:spPr>
          <a:xfrm>
            <a:off x="105716"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Exploring smells exhibited by students first learning how to unit test</a:t>
            </a:r>
            <a:endParaRPr/>
          </a:p>
        </p:txBody>
      </p:sp>
      <p:sp>
        <p:nvSpPr>
          <p:cNvPr id="9390" name="Google Shape;9390;p15"/>
          <p:cNvSpPr/>
          <p:nvPr/>
        </p:nvSpPr>
        <p:spPr>
          <a:xfrm>
            <a:off x="2358095" y="1960989"/>
            <a:ext cx="2213904" cy="998110"/>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Discovering students’ perceptions &amp; challenges when practicing unit testing</a:t>
            </a:r>
            <a:endParaRPr/>
          </a:p>
        </p:txBody>
      </p:sp>
      <p:sp>
        <p:nvSpPr>
          <p:cNvPr id="9391" name="Google Shape;9391;p15"/>
          <p:cNvSpPr/>
          <p:nvPr/>
        </p:nvSpPr>
        <p:spPr>
          <a:xfrm>
            <a:off x="4609262" y="1960988"/>
            <a:ext cx="2213904" cy="998111"/>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Assessing the impact of the testing checklist</a:t>
            </a:r>
            <a:endParaRPr/>
          </a:p>
        </p:txBody>
      </p:sp>
      <p:pic>
        <p:nvPicPr>
          <p:cNvPr descr="Text&#10;&#10;Description automatically generated" id="9392" name="Google Shape;9392;p15"/>
          <p:cNvPicPr preferRelativeResize="0"/>
          <p:nvPr/>
        </p:nvPicPr>
        <p:blipFill rotWithShape="1">
          <a:blip r:embed="rId6">
            <a:alphaModFix/>
          </a:blip>
          <a:srcRect b="9153" l="5929" r="5403" t="6139"/>
          <a:stretch/>
        </p:blipFill>
        <p:spPr>
          <a:xfrm>
            <a:off x="6860429" y="929944"/>
            <a:ext cx="2213903" cy="3043661"/>
          </a:xfrm>
          <a:prstGeom prst="rect">
            <a:avLst/>
          </a:prstGeom>
          <a:noFill/>
          <a:ln cap="flat" cmpd="sng" w="9525">
            <a:solidFill>
              <a:schemeClr val="accent1"/>
            </a:solidFill>
            <a:prstDash val="solid"/>
            <a:round/>
            <a:headEnd len="sm" w="sm" type="none"/>
            <a:tailEnd len="sm" w="sm" type="none"/>
          </a:ln>
        </p:spPr>
      </p:pic>
      <p:sp>
        <p:nvSpPr>
          <p:cNvPr id="9393" name="Google Shape;9393;p15"/>
          <p:cNvSpPr/>
          <p:nvPr/>
        </p:nvSpPr>
        <p:spPr>
          <a:xfrm>
            <a:off x="6860428" y="1960988"/>
            <a:ext cx="2213904" cy="998111"/>
          </a:xfrm>
          <a:prstGeom prst="rect">
            <a:avLst/>
          </a:prstGeom>
          <a:solidFill>
            <a:srgbClr val="A8C8C8">
              <a:alpha val="40000"/>
            </a:srgbClr>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300" u="none" cap="none" strike="noStrike">
                <a:solidFill>
                  <a:schemeClr val="dk1"/>
                </a:solidFill>
                <a:latin typeface="Arial"/>
                <a:ea typeface="Arial"/>
                <a:cs typeface="Arial"/>
                <a:sym typeface="Arial"/>
              </a:rPr>
              <a:t>Evaluate the impact of the Assertion Roulette smell on students’ performance &amp; behaviors during source code composition.</a:t>
            </a:r>
            <a:endParaRPr/>
          </a:p>
        </p:txBody>
      </p:sp>
      <p:sp>
        <p:nvSpPr>
          <p:cNvPr id="9394" name="Google Shape;9394;p15"/>
          <p:cNvSpPr/>
          <p:nvPr/>
        </p:nvSpPr>
        <p:spPr>
          <a:xfrm>
            <a:off x="222347" y="1401775"/>
            <a:ext cx="8735354" cy="1596290"/>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Our goal is to determine whether Assertion Roulette and Eager Test negatively impact student’s troubleshooting and debugging.</a:t>
            </a:r>
            <a:endParaRPr b="0" i="0" sz="2800" u="none" cap="none" strike="noStrike">
              <a:solidFill>
                <a:schemeClr val="dk1"/>
              </a:solidFill>
              <a:latin typeface="Arial"/>
              <a:ea typeface="Arial"/>
              <a:cs typeface="Arial"/>
              <a:sym typeface="Arial"/>
            </a:endParaRPr>
          </a:p>
        </p:txBody>
      </p:sp>
      <p:sp>
        <p:nvSpPr>
          <p:cNvPr id="9395" name="Google Shape;9395;p15"/>
          <p:cNvSpPr/>
          <p:nvPr/>
        </p:nvSpPr>
        <p:spPr>
          <a:xfrm rot="10800000">
            <a:off x="8168895" y="4725799"/>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396" name="Google Shape;9396;p15"/>
          <p:cNvSpPr txBox="1"/>
          <p:nvPr/>
        </p:nvSpPr>
        <p:spPr>
          <a:xfrm>
            <a:off x="8149192" y="4624333"/>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04</a:t>
            </a:r>
            <a:endParaRPr b="1" i="0" sz="1800" u="none" cap="none" strike="noStrike">
              <a:solidFill>
                <a:srgbClr val="002060"/>
              </a:solidFill>
              <a:latin typeface="Quicksand"/>
              <a:ea typeface="Quicksand"/>
              <a:cs typeface="Quicksand"/>
              <a:sym typeface="Quicksand"/>
            </a:endParaRPr>
          </a:p>
        </p:txBody>
      </p:sp>
      <p:sp>
        <p:nvSpPr>
          <p:cNvPr id="9397" name="Google Shape;9397;p15"/>
          <p:cNvSpPr/>
          <p:nvPr/>
        </p:nvSpPr>
        <p:spPr>
          <a:xfrm>
            <a:off x="222347" y="3230964"/>
            <a:ext cx="8735354" cy="1596290"/>
          </a:xfrm>
          <a:prstGeom prst="rect">
            <a:avLst/>
          </a:prstGeom>
          <a:solidFill>
            <a:srgbClr val="A8C8C8"/>
          </a:solidFill>
          <a:ln cap="flat" cmpd="sng" w="127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Compare the effect of </a:t>
            </a:r>
            <a:r>
              <a:rPr b="1" i="0" lang="en-US" sz="2800" u="none" cap="none" strike="noStrike">
                <a:solidFill>
                  <a:schemeClr val="dk1"/>
                </a:solidFill>
                <a:latin typeface="Arial"/>
                <a:ea typeface="Arial"/>
                <a:cs typeface="Arial"/>
                <a:sym typeface="Arial"/>
              </a:rPr>
              <a:t>smelly and non-smelly test suites </a:t>
            </a:r>
            <a:r>
              <a:rPr b="0" i="0" lang="en-US" sz="2800" u="none" cap="none" strike="noStrike">
                <a:solidFill>
                  <a:schemeClr val="dk1"/>
                </a:solidFill>
                <a:latin typeface="Arial"/>
                <a:ea typeface="Arial"/>
                <a:cs typeface="Arial"/>
                <a:sym typeface="Arial"/>
              </a:rPr>
              <a:t>on students debugging performance.</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4"/>
                                        </p:tgtEl>
                                        <p:attrNameLst>
                                          <p:attrName>style.visibility</p:attrName>
                                        </p:attrNameLst>
                                      </p:cBhvr>
                                      <p:to>
                                        <p:strVal val="visible"/>
                                      </p:to>
                                    </p:set>
                                    <p:animEffect filter="fade" transition="in">
                                      <p:cBhvr>
                                        <p:cTn dur="200"/>
                                        <p:tgtEl>
                                          <p:spTgt spid="9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7"/>
                                        </p:tgtEl>
                                        <p:attrNameLst>
                                          <p:attrName>style.visibility</p:attrName>
                                        </p:attrNameLst>
                                      </p:cBhvr>
                                      <p:to>
                                        <p:strVal val="visible"/>
                                      </p:to>
                                    </p:set>
                                    <p:animEffect filter="fade" transition="in">
                                      <p:cBhvr>
                                        <p:cTn dur="200"/>
                                        <p:tgtEl>
                                          <p:spTgt spid="9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1" name="Shape 9401"/>
        <p:cNvGrpSpPr/>
        <p:nvPr/>
      </p:nvGrpSpPr>
      <p:grpSpPr>
        <a:xfrm>
          <a:off x="0" y="0"/>
          <a:ext cx="0" cy="0"/>
          <a:chOff x="0" y="0"/>
          <a:chExt cx="0" cy="0"/>
        </a:xfrm>
      </p:grpSpPr>
      <p:sp>
        <p:nvSpPr>
          <p:cNvPr id="9402" name="Google Shape;9402;p16"/>
          <p:cNvSpPr/>
          <p:nvPr/>
        </p:nvSpPr>
        <p:spPr>
          <a:xfrm>
            <a:off x="1327897" y="185525"/>
            <a:ext cx="6488206" cy="577800"/>
          </a:xfrm>
          <a:prstGeom prst="round2SameRect">
            <a:avLst>
              <a:gd fmla="val 16667" name="adj1"/>
              <a:gd fmla="val 0" name="adj2"/>
            </a:avLst>
          </a:prstGeom>
          <a:solidFill>
            <a:srgbClr val="00CA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03" name="Google Shape;9403;p16"/>
          <p:cNvSpPr txBox="1"/>
          <p:nvPr>
            <p:ph type="title"/>
          </p:nvPr>
        </p:nvSpPr>
        <p:spPr>
          <a:xfrm>
            <a:off x="2207749" y="185525"/>
            <a:ext cx="4728501"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solidFill>
                  <a:schemeClr val="dk1"/>
                </a:solidFill>
              </a:rPr>
              <a:t>Researach Question</a:t>
            </a:r>
            <a:endParaRPr>
              <a:solidFill>
                <a:schemeClr val="dk1"/>
              </a:solidFill>
            </a:endParaRPr>
          </a:p>
        </p:txBody>
      </p:sp>
      <p:sp>
        <p:nvSpPr>
          <p:cNvPr id="9404" name="Google Shape;9404;p16"/>
          <p:cNvSpPr txBox="1"/>
          <p:nvPr/>
        </p:nvSpPr>
        <p:spPr>
          <a:xfrm>
            <a:off x="1285218" y="1491600"/>
            <a:ext cx="6722881"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2A0000"/>
                </a:solidFill>
                <a:latin typeface="Montserrat"/>
                <a:ea typeface="Montserrat"/>
                <a:cs typeface="Montserrat"/>
                <a:sym typeface="Montserrat"/>
              </a:rPr>
              <a:t>To what extent do Assertion Roulette and Eager Test impact the time spent by students in debugging failing test cases?</a:t>
            </a:r>
            <a:endParaRPr b="0" i="0" sz="1600" u="none" cap="none" strike="noStrike">
              <a:solidFill>
                <a:srgbClr val="2A0000"/>
              </a:solidFill>
              <a:latin typeface="Montserrat"/>
              <a:ea typeface="Montserrat"/>
              <a:cs typeface="Montserrat"/>
              <a:sym typeface="Montserrat"/>
            </a:endParaRPr>
          </a:p>
        </p:txBody>
      </p:sp>
      <p:grpSp>
        <p:nvGrpSpPr>
          <p:cNvPr id="9405" name="Google Shape;9405;p16"/>
          <p:cNvGrpSpPr/>
          <p:nvPr/>
        </p:nvGrpSpPr>
        <p:grpSpPr>
          <a:xfrm>
            <a:off x="490818" y="1432050"/>
            <a:ext cx="704400" cy="689181"/>
            <a:chOff x="1708681" y="2480698"/>
            <a:chExt cx="809125" cy="809432"/>
          </a:xfrm>
        </p:grpSpPr>
        <p:sp>
          <p:nvSpPr>
            <p:cNvPr id="9406" name="Google Shape;9406;p16"/>
            <p:cNvSpPr/>
            <p:nvPr/>
          </p:nvSpPr>
          <p:spPr>
            <a:xfrm>
              <a:off x="1708681" y="2480698"/>
              <a:ext cx="809125" cy="809432"/>
            </a:xfrm>
            <a:prstGeom prst="ellipse">
              <a:avLst/>
            </a:prstGeom>
            <a:solidFill>
              <a:srgbClr val="00CAAD"/>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07" name="Google Shape;9407;p16"/>
            <p:cNvSpPr/>
            <p:nvPr/>
          </p:nvSpPr>
          <p:spPr>
            <a:xfrm>
              <a:off x="1812063" y="2584091"/>
              <a:ext cx="602631" cy="602631"/>
            </a:xfrm>
            <a:prstGeom prst="ellipse">
              <a:avLst/>
            </a:prstGeom>
            <a:solidFill>
              <a:srgbClr val="00CAAD"/>
            </a:solidFill>
            <a:ln cap="flat" cmpd="sng" w="9525">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9408" name="Google Shape;9408;p16"/>
          <p:cNvSpPr txBox="1"/>
          <p:nvPr/>
        </p:nvSpPr>
        <p:spPr>
          <a:xfrm>
            <a:off x="490818" y="1634884"/>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800" u="none" cap="none" strike="noStrike">
                <a:solidFill>
                  <a:srgbClr val="1E1B1C"/>
                </a:solidFill>
                <a:latin typeface="Barlow Semi Condensed Medium"/>
                <a:ea typeface="Barlow Semi Condensed Medium"/>
                <a:cs typeface="Barlow Semi Condensed Medium"/>
                <a:sym typeface="Barlow Semi Condensed Medium"/>
              </a:rPr>
              <a:t>RQ</a:t>
            </a:r>
            <a:endParaRPr/>
          </a:p>
        </p:txBody>
      </p:sp>
      <p:sp>
        <p:nvSpPr>
          <p:cNvPr id="9409" name="Google Shape;9409;p16"/>
          <p:cNvSpPr/>
          <p:nvPr/>
        </p:nvSpPr>
        <p:spPr>
          <a:xfrm rot="10800000">
            <a:off x="8008099" y="4720123"/>
            <a:ext cx="524256" cy="42337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9410" name="Google Shape;9410;p16"/>
          <p:cNvSpPr txBox="1"/>
          <p:nvPr/>
        </p:nvSpPr>
        <p:spPr>
          <a:xfrm>
            <a:off x="7988396" y="4618657"/>
            <a:ext cx="543959" cy="16306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Quicksand"/>
                <a:ea typeface="Quicksand"/>
                <a:cs typeface="Quicksand"/>
                <a:sym typeface="Quicksand"/>
              </a:rPr>
              <a:t>05</a:t>
            </a:r>
            <a:endParaRPr b="1" i="0" sz="1800" u="none" cap="none" strike="noStrike">
              <a:solidFill>
                <a:srgbClr val="002060"/>
              </a:solidFill>
              <a:latin typeface="Quicksand"/>
              <a:ea typeface="Quicksand"/>
              <a:cs typeface="Quicksand"/>
              <a:sym typeface="Quicksan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ips for Online Meetings XL by Slidesgo">
  <a:themeElements>
    <a:clrScheme name="Simple Light">
      <a:dk1>
        <a:srgbClr val="000000"/>
      </a:dk1>
      <a:lt1>
        <a:srgbClr val="FFFFFF"/>
      </a:lt1>
      <a:dk2>
        <a:srgbClr val="595959"/>
      </a:dk2>
      <a:lt2>
        <a:srgbClr val="F4F8F8"/>
      </a:lt2>
      <a:accent1>
        <a:srgbClr val="1A3A45"/>
      </a:accent1>
      <a:accent2>
        <a:srgbClr val="007785"/>
      </a:accent2>
      <a:accent3>
        <a:srgbClr val="BCBCBC"/>
      </a:accent3>
      <a:accent4>
        <a:srgbClr val="00CAAD"/>
      </a:accent4>
      <a:accent5>
        <a:srgbClr val="02A58D"/>
      </a:accent5>
      <a:accent6>
        <a:srgbClr val="FFD9AB"/>
      </a:accent6>
      <a:hlink>
        <a:srgbClr val="02A58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